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60" r:id="rId2"/>
    <p:sldMasterId id="2147483648" r:id="rId3"/>
  </p:sldMasterIdLst>
  <p:sldIdLst>
    <p:sldId id="257" r:id="rId4"/>
    <p:sldId id="362" r:id="rId5"/>
    <p:sldId id="366" r:id="rId6"/>
    <p:sldId id="384" r:id="rId7"/>
    <p:sldId id="385" r:id="rId8"/>
    <p:sldId id="368" r:id="rId9"/>
    <p:sldId id="367" r:id="rId10"/>
    <p:sldId id="386" r:id="rId11"/>
    <p:sldId id="387" r:id="rId12"/>
    <p:sldId id="340" r:id="rId13"/>
    <p:sldId id="341" r:id="rId14"/>
    <p:sldId id="370" r:id="rId15"/>
    <p:sldId id="369" r:id="rId16"/>
    <p:sldId id="315" r:id="rId17"/>
    <p:sldId id="316" r:id="rId18"/>
    <p:sldId id="371" r:id="rId19"/>
    <p:sldId id="317" r:id="rId20"/>
    <p:sldId id="318" r:id="rId21"/>
    <p:sldId id="388" r:id="rId22"/>
    <p:sldId id="389" r:id="rId23"/>
    <p:sldId id="390" r:id="rId24"/>
    <p:sldId id="373" r:id="rId25"/>
    <p:sldId id="374" r:id="rId26"/>
    <p:sldId id="375" r:id="rId27"/>
    <p:sldId id="376" r:id="rId28"/>
    <p:sldId id="377" r:id="rId29"/>
    <p:sldId id="378" r:id="rId30"/>
    <p:sldId id="379" r:id="rId31"/>
    <p:sldId id="380" r:id="rId32"/>
    <p:sldId id="381" r:id="rId33"/>
    <p:sldId id="274" r:id="rId34"/>
    <p:sldId id="275" r:id="rId35"/>
    <p:sldId id="382" r:id="rId36"/>
    <p:sldId id="391" r:id="rId37"/>
    <p:sldId id="383"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33122D-4636-4D1F-89A1-C7B56FEF0752}" v="190" dt="2023-05-15T11:13:20.417"/>
    <p1510:client id="{3A312F93-896D-47AC-85DA-734B9C206D3E}" v="20" dt="2023-05-16T08:55:52.361"/>
    <p1510:client id="{7D4AD529-0EDD-464D-A86B-15AD7D78F4D4}" v="57" dt="2023-05-16T08:39:55.667"/>
    <p1510:client id="{90162BCF-F113-466B-9170-300344D7B817}" v="3" dt="2023-05-15T17:35:10.403"/>
    <p1510:client id="{AC8D4138-DF4C-4EE6-A669-014F187F7F64}" v="194" dt="2023-05-15T17:28:06.846"/>
    <p1510:client id="{C00B7D0E-D89E-4C4D-A778-2EB9A6868B53}" v="960" dt="2023-05-15T10:47:27.4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94" d="100"/>
          <a:sy n="94" d="100"/>
        </p:scale>
        <p:origin x="69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microsoft.com/office/2016/11/relationships/changesInfo" Target="changesInfos/changesInfo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rash Kumar" userId="d1f0d87ea7a7737a" providerId="Windows Live" clId="Web-{90162BCF-F113-466B-9170-300344D7B817}"/>
    <pc:docChg chg="modSld">
      <pc:chgData name="Narash Kumar" userId="d1f0d87ea7a7737a" providerId="Windows Live" clId="Web-{90162BCF-F113-466B-9170-300344D7B817}" dt="2023-05-15T17:35:10.403" v="3"/>
      <pc:docMkLst>
        <pc:docMk/>
      </pc:docMkLst>
      <pc:sldChg chg="addSp delSp modSp mod setBg">
        <pc:chgData name="Narash Kumar" userId="d1f0d87ea7a7737a" providerId="Windows Live" clId="Web-{90162BCF-F113-466B-9170-300344D7B817}" dt="2023-05-15T17:35:10.403" v="3"/>
        <pc:sldMkLst>
          <pc:docMk/>
          <pc:sldMk cId="1262550092" sldId="384"/>
        </pc:sldMkLst>
        <pc:spChg chg="mod">
          <ac:chgData name="Narash Kumar" userId="d1f0d87ea7a7737a" providerId="Windows Live" clId="Web-{90162BCF-F113-466B-9170-300344D7B817}" dt="2023-05-15T17:35:07.903" v="2"/>
          <ac:spMkLst>
            <pc:docMk/>
            <pc:sldMk cId="1262550092" sldId="384"/>
            <ac:spMk id="2" creationId="{C5BD8DE6-6A9C-D6ED-1074-B65352E088DB}"/>
          </ac:spMkLst>
        </pc:spChg>
        <pc:spChg chg="mod">
          <ac:chgData name="Narash Kumar" userId="d1f0d87ea7a7737a" providerId="Windows Live" clId="Web-{90162BCF-F113-466B-9170-300344D7B817}" dt="2023-05-15T17:35:07.903" v="2"/>
          <ac:spMkLst>
            <pc:docMk/>
            <pc:sldMk cId="1262550092" sldId="384"/>
            <ac:spMk id="3" creationId="{29068762-6737-B870-2698-8A8791CE9898}"/>
          </ac:spMkLst>
        </pc:spChg>
        <pc:spChg chg="add del">
          <ac:chgData name="Narash Kumar" userId="d1f0d87ea7a7737a" providerId="Windows Live" clId="Web-{90162BCF-F113-466B-9170-300344D7B817}" dt="2023-05-15T17:35:07.903" v="2"/>
          <ac:spMkLst>
            <pc:docMk/>
            <pc:sldMk cId="1262550092" sldId="384"/>
            <ac:spMk id="9" creationId="{3DAD064D-86F0-42ED-B520-99689857918E}"/>
          </ac:spMkLst>
        </pc:spChg>
        <pc:spChg chg="add del">
          <ac:chgData name="Narash Kumar" userId="d1f0d87ea7a7737a" providerId="Windows Live" clId="Web-{90162BCF-F113-466B-9170-300344D7B817}" dt="2023-05-15T17:35:07.903" v="2"/>
          <ac:spMkLst>
            <pc:docMk/>
            <pc:sldMk cId="1262550092" sldId="384"/>
            <ac:spMk id="11" creationId="{8E96BFD4-44B0-5C43-0FE6-AE8623F97A72}"/>
          </ac:spMkLst>
        </pc:spChg>
        <pc:spChg chg="add del">
          <ac:chgData name="Narash Kumar" userId="d1f0d87ea7a7737a" providerId="Windows Live" clId="Web-{90162BCF-F113-466B-9170-300344D7B817}" dt="2023-05-15T17:35:07.903" v="2"/>
          <ac:spMkLst>
            <pc:docMk/>
            <pc:sldMk cId="1262550092" sldId="384"/>
            <ac:spMk id="13" creationId="{8425A08A-6B40-CDA2-874C-CBD30AB4CBB7}"/>
          </ac:spMkLst>
        </pc:spChg>
        <pc:picChg chg="add del mod">
          <ac:chgData name="Narash Kumar" userId="d1f0d87ea7a7737a" providerId="Windows Live" clId="Web-{90162BCF-F113-466B-9170-300344D7B817}" dt="2023-05-15T17:35:10.403" v="3"/>
          <ac:picMkLst>
            <pc:docMk/>
            <pc:sldMk cId="1262550092" sldId="384"/>
            <ac:picMk id="4" creationId="{63361E71-B13D-93E6-A41A-49627F336D27}"/>
          </ac:picMkLst>
        </pc:picChg>
      </pc:sldChg>
    </pc:docChg>
  </pc:docChgLst>
  <pc:docChgLst>
    <pc:chgData name="Narash Kumar" userId="d1f0d87ea7a7737a" providerId="Windows Live" clId="Web-{7D4AD529-0EDD-464D-A86B-15AD7D78F4D4}"/>
    <pc:docChg chg="modSld">
      <pc:chgData name="Narash Kumar" userId="d1f0d87ea7a7737a" providerId="Windows Live" clId="Web-{7D4AD529-0EDD-464D-A86B-15AD7D78F4D4}" dt="2023-05-16T08:39:55.667" v="57" actId="20577"/>
      <pc:docMkLst>
        <pc:docMk/>
      </pc:docMkLst>
      <pc:sldChg chg="modSp">
        <pc:chgData name="Narash Kumar" userId="d1f0d87ea7a7737a" providerId="Windows Live" clId="Web-{7D4AD529-0EDD-464D-A86B-15AD7D78F4D4}" dt="2023-05-16T08:36:39.799" v="29" actId="20577"/>
        <pc:sldMkLst>
          <pc:docMk/>
          <pc:sldMk cId="1262550092" sldId="384"/>
        </pc:sldMkLst>
        <pc:spChg chg="mod">
          <ac:chgData name="Narash Kumar" userId="d1f0d87ea7a7737a" providerId="Windows Live" clId="Web-{7D4AD529-0EDD-464D-A86B-15AD7D78F4D4}" dt="2023-05-16T08:36:39.799" v="29" actId="20577"/>
          <ac:spMkLst>
            <pc:docMk/>
            <pc:sldMk cId="1262550092" sldId="384"/>
            <ac:spMk id="3" creationId="{29068762-6737-B870-2698-8A8791CE9898}"/>
          </ac:spMkLst>
        </pc:spChg>
      </pc:sldChg>
      <pc:sldChg chg="modSp">
        <pc:chgData name="Narash Kumar" userId="d1f0d87ea7a7737a" providerId="Windows Live" clId="Web-{7D4AD529-0EDD-464D-A86B-15AD7D78F4D4}" dt="2023-05-16T08:39:49.479" v="56" actId="20577"/>
        <pc:sldMkLst>
          <pc:docMk/>
          <pc:sldMk cId="2718842377" sldId="389"/>
        </pc:sldMkLst>
        <pc:spChg chg="mod">
          <ac:chgData name="Narash Kumar" userId="d1f0d87ea7a7737a" providerId="Windows Live" clId="Web-{7D4AD529-0EDD-464D-A86B-15AD7D78F4D4}" dt="2023-05-16T08:39:49.479" v="56" actId="20577"/>
          <ac:spMkLst>
            <pc:docMk/>
            <pc:sldMk cId="2718842377" sldId="389"/>
            <ac:spMk id="3" creationId="{76F6F207-4571-B257-A947-B5C01557CECE}"/>
          </ac:spMkLst>
        </pc:spChg>
      </pc:sldChg>
      <pc:sldChg chg="modSp">
        <pc:chgData name="Narash Kumar" userId="d1f0d87ea7a7737a" providerId="Windows Live" clId="Web-{7D4AD529-0EDD-464D-A86B-15AD7D78F4D4}" dt="2023-05-16T08:39:55.667" v="57" actId="20577"/>
        <pc:sldMkLst>
          <pc:docMk/>
          <pc:sldMk cId="228288852" sldId="391"/>
        </pc:sldMkLst>
        <pc:spChg chg="mod">
          <ac:chgData name="Narash Kumar" userId="d1f0d87ea7a7737a" providerId="Windows Live" clId="Web-{7D4AD529-0EDD-464D-A86B-15AD7D78F4D4}" dt="2023-05-16T08:39:55.667" v="57" actId="20577"/>
          <ac:spMkLst>
            <pc:docMk/>
            <pc:sldMk cId="228288852" sldId="391"/>
            <ac:spMk id="3" creationId="{D5D699FF-0243-3B49-9781-198DAF32BD17}"/>
          </ac:spMkLst>
        </pc:spChg>
      </pc:sldChg>
    </pc:docChg>
  </pc:docChgLst>
  <pc:docChgLst>
    <pc:chgData name="Narash Kumar" userId="d1f0d87ea7a7737a" providerId="Windows Live" clId="Web-{AC8D4138-DF4C-4EE6-A669-014F187F7F64}"/>
    <pc:docChg chg="addSld delSld modSld sldOrd">
      <pc:chgData name="Narash Kumar" userId="d1f0d87ea7a7737a" providerId="Windows Live" clId="Web-{AC8D4138-DF4C-4EE6-A669-014F187F7F64}" dt="2023-05-15T17:28:06.846" v="190" actId="20577"/>
      <pc:docMkLst>
        <pc:docMk/>
      </pc:docMkLst>
      <pc:sldChg chg="modSp del">
        <pc:chgData name="Narash Kumar" userId="d1f0d87ea7a7737a" providerId="Windows Live" clId="Web-{AC8D4138-DF4C-4EE6-A669-014F187F7F64}" dt="2023-05-15T17:05:59.811" v="149"/>
        <pc:sldMkLst>
          <pc:docMk/>
          <pc:sldMk cId="2114746645" sldId="363"/>
        </pc:sldMkLst>
        <pc:picChg chg="mod">
          <ac:chgData name="Narash Kumar" userId="d1f0d87ea7a7737a" providerId="Windows Live" clId="Web-{AC8D4138-DF4C-4EE6-A669-014F187F7F64}" dt="2023-05-15T16:29:51.768" v="11" actId="14100"/>
          <ac:picMkLst>
            <pc:docMk/>
            <pc:sldMk cId="2114746645" sldId="363"/>
            <ac:picMk id="4" creationId="{88D5B496-BEAE-1B09-C704-1386FCD09F5E}"/>
          </ac:picMkLst>
        </pc:picChg>
      </pc:sldChg>
      <pc:sldChg chg="del">
        <pc:chgData name="Narash Kumar" userId="d1f0d87ea7a7737a" providerId="Windows Live" clId="Web-{AC8D4138-DF4C-4EE6-A669-014F187F7F64}" dt="2023-05-15T17:06:01.467" v="150"/>
        <pc:sldMkLst>
          <pc:docMk/>
          <pc:sldMk cId="3732676400" sldId="364"/>
        </pc:sldMkLst>
      </pc:sldChg>
      <pc:sldChg chg="ord">
        <pc:chgData name="Narash Kumar" userId="d1f0d87ea7a7737a" providerId="Windows Live" clId="Web-{AC8D4138-DF4C-4EE6-A669-014F187F7F64}" dt="2023-05-15T17:07:16.469" v="152"/>
        <pc:sldMkLst>
          <pc:docMk/>
          <pc:sldMk cId="3780501544" sldId="367"/>
        </pc:sldMkLst>
      </pc:sldChg>
      <pc:sldChg chg="ord">
        <pc:chgData name="Narash Kumar" userId="d1f0d87ea7a7737a" providerId="Windows Live" clId="Web-{AC8D4138-DF4C-4EE6-A669-014F187F7F64}" dt="2023-05-15T17:07:14.469" v="151"/>
        <pc:sldMkLst>
          <pc:docMk/>
          <pc:sldMk cId="3127407312" sldId="368"/>
        </pc:sldMkLst>
      </pc:sldChg>
      <pc:sldChg chg="modSp">
        <pc:chgData name="Narash Kumar" userId="d1f0d87ea7a7737a" providerId="Windows Live" clId="Web-{AC8D4138-DF4C-4EE6-A669-014F187F7F64}" dt="2023-05-15T17:00:06.552" v="137" actId="20577"/>
        <pc:sldMkLst>
          <pc:docMk/>
          <pc:sldMk cId="3018103765" sldId="370"/>
        </pc:sldMkLst>
        <pc:spChg chg="mod">
          <ac:chgData name="Narash Kumar" userId="d1f0d87ea7a7737a" providerId="Windows Live" clId="Web-{AC8D4138-DF4C-4EE6-A669-014F187F7F64}" dt="2023-05-15T17:00:06.552" v="137" actId="20577"/>
          <ac:spMkLst>
            <pc:docMk/>
            <pc:sldMk cId="3018103765" sldId="370"/>
            <ac:spMk id="2" creationId="{73485DD9-7063-6C6A-F3AE-8FCE45381E14}"/>
          </ac:spMkLst>
        </pc:spChg>
      </pc:sldChg>
      <pc:sldChg chg="del">
        <pc:chgData name="Narash Kumar" userId="d1f0d87ea7a7737a" providerId="Windows Live" clId="Web-{AC8D4138-DF4C-4EE6-A669-014F187F7F64}" dt="2023-05-15T17:00:20.583" v="138"/>
        <pc:sldMkLst>
          <pc:docMk/>
          <pc:sldMk cId="1632044183" sldId="372"/>
        </pc:sldMkLst>
      </pc:sldChg>
      <pc:sldChg chg="modSp new">
        <pc:chgData name="Narash Kumar" userId="d1f0d87ea7a7737a" providerId="Windows Live" clId="Web-{AC8D4138-DF4C-4EE6-A669-014F187F7F64}" dt="2023-05-15T16:57:08.748" v="115" actId="20577"/>
        <pc:sldMkLst>
          <pc:docMk/>
          <pc:sldMk cId="1262550092" sldId="384"/>
        </pc:sldMkLst>
        <pc:spChg chg="mod">
          <ac:chgData name="Narash Kumar" userId="d1f0d87ea7a7737a" providerId="Windows Live" clId="Web-{AC8D4138-DF4C-4EE6-A669-014F187F7F64}" dt="2023-05-15T16:31:37.989" v="22" actId="20577"/>
          <ac:spMkLst>
            <pc:docMk/>
            <pc:sldMk cId="1262550092" sldId="384"/>
            <ac:spMk id="2" creationId="{C5BD8DE6-6A9C-D6ED-1074-B65352E088DB}"/>
          </ac:spMkLst>
        </pc:spChg>
        <pc:spChg chg="mod">
          <ac:chgData name="Narash Kumar" userId="d1f0d87ea7a7737a" providerId="Windows Live" clId="Web-{AC8D4138-DF4C-4EE6-A669-014F187F7F64}" dt="2023-05-15T16:57:08.748" v="115" actId="20577"/>
          <ac:spMkLst>
            <pc:docMk/>
            <pc:sldMk cId="1262550092" sldId="384"/>
            <ac:spMk id="3" creationId="{29068762-6737-B870-2698-8A8791CE9898}"/>
          </ac:spMkLst>
        </pc:spChg>
      </pc:sldChg>
      <pc:sldChg chg="modSp new">
        <pc:chgData name="Narash Kumar" userId="d1f0d87ea7a7737a" providerId="Windows Live" clId="Web-{AC8D4138-DF4C-4EE6-A669-014F187F7F64}" dt="2023-05-15T16:38:04.203" v="52" actId="20577"/>
        <pc:sldMkLst>
          <pc:docMk/>
          <pc:sldMk cId="2190818493" sldId="385"/>
        </pc:sldMkLst>
        <pc:spChg chg="mod">
          <ac:chgData name="Narash Kumar" userId="d1f0d87ea7a7737a" providerId="Windows Live" clId="Web-{AC8D4138-DF4C-4EE6-A669-014F187F7F64}" dt="2023-05-15T16:36:54.920" v="49" actId="20577"/>
          <ac:spMkLst>
            <pc:docMk/>
            <pc:sldMk cId="2190818493" sldId="385"/>
            <ac:spMk id="2" creationId="{7CD18E9E-7758-AB73-7CFF-13090CA2B96C}"/>
          </ac:spMkLst>
        </pc:spChg>
        <pc:spChg chg="mod">
          <ac:chgData name="Narash Kumar" userId="d1f0d87ea7a7737a" providerId="Windows Live" clId="Web-{AC8D4138-DF4C-4EE6-A669-014F187F7F64}" dt="2023-05-15T16:38:04.203" v="52" actId="20577"/>
          <ac:spMkLst>
            <pc:docMk/>
            <pc:sldMk cId="2190818493" sldId="385"/>
            <ac:spMk id="3" creationId="{5B4F5EAF-E5C7-1D94-2832-ED8A54CF5E82}"/>
          </ac:spMkLst>
        </pc:spChg>
      </pc:sldChg>
      <pc:sldChg chg="modSp new ord">
        <pc:chgData name="Narash Kumar" userId="d1f0d87ea7a7737a" providerId="Windows Live" clId="Web-{AC8D4138-DF4C-4EE6-A669-014F187F7F64}" dt="2023-05-15T16:40:06.128" v="84" actId="20577"/>
        <pc:sldMkLst>
          <pc:docMk/>
          <pc:sldMk cId="3538625598" sldId="386"/>
        </pc:sldMkLst>
        <pc:spChg chg="mod">
          <ac:chgData name="Narash Kumar" userId="d1f0d87ea7a7737a" providerId="Windows Live" clId="Web-{AC8D4138-DF4C-4EE6-A669-014F187F7F64}" dt="2023-05-15T16:39:44.283" v="76" actId="20577"/>
          <ac:spMkLst>
            <pc:docMk/>
            <pc:sldMk cId="3538625598" sldId="386"/>
            <ac:spMk id="2" creationId="{4E85D8D0-46BF-64FE-3711-EE1C79C75D24}"/>
          </ac:spMkLst>
        </pc:spChg>
        <pc:spChg chg="mod">
          <ac:chgData name="Narash Kumar" userId="d1f0d87ea7a7737a" providerId="Windows Live" clId="Web-{AC8D4138-DF4C-4EE6-A669-014F187F7F64}" dt="2023-05-15T16:40:06.128" v="84" actId="20577"/>
          <ac:spMkLst>
            <pc:docMk/>
            <pc:sldMk cId="3538625598" sldId="386"/>
            <ac:spMk id="3" creationId="{CEFCED3E-E595-F3B0-E54A-5FD193531085}"/>
          </ac:spMkLst>
        </pc:spChg>
      </pc:sldChg>
      <pc:sldChg chg="modSp new">
        <pc:chgData name="Narash Kumar" userId="d1f0d87ea7a7737a" providerId="Windows Live" clId="Web-{AC8D4138-DF4C-4EE6-A669-014F187F7F64}" dt="2023-05-15T16:56:51.498" v="114" actId="20577"/>
        <pc:sldMkLst>
          <pc:docMk/>
          <pc:sldMk cId="394653008" sldId="387"/>
        </pc:sldMkLst>
        <pc:spChg chg="mod">
          <ac:chgData name="Narash Kumar" userId="d1f0d87ea7a7737a" providerId="Windows Live" clId="Web-{AC8D4138-DF4C-4EE6-A669-014F187F7F64}" dt="2023-05-15T16:51:15.083" v="97" actId="20577"/>
          <ac:spMkLst>
            <pc:docMk/>
            <pc:sldMk cId="394653008" sldId="387"/>
            <ac:spMk id="2" creationId="{C91F8832-9B33-538C-F133-09EA58D22B49}"/>
          </ac:spMkLst>
        </pc:spChg>
        <pc:spChg chg="mod">
          <ac:chgData name="Narash Kumar" userId="d1f0d87ea7a7737a" providerId="Windows Live" clId="Web-{AC8D4138-DF4C-4EE6-A669-014F187F7F64}" dt="2023-05-15T16:56:51.498" v="114" actId="20577"/>
          <ac:spMkLst>
            <pc:docMk/>
            <pc:sldMk cId="394653008" sldId="387"/>
            <ac:spMk id="3" creationId="{637966AF-3303-4593-2011-AEBC1CCF2663}"/>
          </ac:spMkLst>
        </pc:spChg>
      </pc:sldChg>
      <pc:sldChg chg="addSp delSp modSp new">
        <pc:chgData name="Narash Kumar" userId="d1f0d87ea7a7737a" providerId="Windows Live" clId="Web-{AC8D4138-DF4C-4EE6-A669-014F187F7F64}" dt="2023-05-15T17:04:33.746" v="148"/>
        <pc:sldMkLst>
          <pc:docMk/>
          <pc:sldMk cId="3479429088" sldId="388"/>
        </pc:sldMkLst>
        <pc:spChg chg="mod">
          <ac:chgData name="Narash Kumar" userId="d1f0d87ea7a7737a" providerId="Windows Live" clId="Web-{AC8D4138-DF4C-4EE6-A669-014F187F7F64}" dt="2023-05-15T17:03:23.869" v="144" actId="20577"/>
          <ac:spMkLst>
            <pc:docMk/>
            <pc:sldMk cId="3479429088" sldId="388"/>
            <ac:spMk id="2" creationId="{EC857B6D-479E-285F-9FA6-339C78E037E6}"/>
          </ac:spMkLst>
        </pc:spChg>
        <pc:spChg chg="del">
          <ac:chgData name="Narash Kumar" userId="d1f0d87ea7a7737a" providerId="Windows Live" clId="Web-{AC8D4138-DF4C-4EE6-A669-014F187F7F64}" dt="2023-05-15T17:03:56.230" v="145"/>
          <ac:spMkLst>
            <pc:docMk/>
            <pc:sldMk cId="3479429088" sldId="388"/>
            <ac:spMk id="3" creationId="{C889BC4D-9DD5-C4FF-9996-C609369CDC16}"/>
          </ac:spMkLst>
        </pc:spChg>
        <pc:graphicFrameChg chg="add mod ord modGraphic">
          <ac:chgData name="Narash Kumar" userId="d1f0d87ea7a7737a" providerId="Windows Live" clId="Web-{AC8D4138-DF4C-4EE6-A669-014F187F7F64}" dt="2023-05-15T17:04:33.746" v="148"/>
          <ac:graphicFrameMkLst>
            <pc:docMk/>
            <pc:sldMk cId="3479429088" sldId="388"/>
            <ac:graphicFrameMk id="5" creationId="{FB529353-CD34-959A-A382-C2A08D9EA000}"/>
          </ac:graphicFrameMkLst>
        </pc:graphicFrameChg>
      </pc:sldChg>
      <pc:sldChg chg="modSp new">
        <pc:chgData name="Narash Kumar" userId="d1f0d87ea7a7737a" providerId="Windows Live" clId="Web-{AC8D4138-DF4C-4EE6-A669-014F187F7F64}" dt="2023-05-15T17:23:51.292" v="159" actId="20577"/>
        <pc:sldMkLst>
          <pc:docMk/>
          <pc:sldMk cId="2718842377" sldId="389"/>
        </pc:sldMkLst>
        <pc:spChg chg="mod">
          <ac:chgData name="Narash Kumar" userId="d1f0d87ea7a7737a" providerId="Windows Live" clId="Web-{AC8D4138-DF4C-4EE6-A669-014F187F7F64}" dt="2023-05-15T17:23:51.292" v="159" actId="20577"/>
          <ac:spMkLst>
            <pc:docMk/>
            <pc:sldMk cId="2718842377" sldId="389"/>
            <ac:spMk id="2" creationId="{D2692074-DD76-5E4E-8FA9-78D5734FAB30}"/>
          </ac:spMkLst>
        </pc:spChg>
      </pc:sldChg>
      <pc:sldChg chg="modSp new">
        <pc:chgData name="Narash Kumar" userId="d1f0d87ea7a7737a" providerId="Windows Live" clId="Web-{AC8D4138-DF4C-4EE6-A669-014F187F7F64}" dt="2023-05-15T17:27:01.688" v="184" actId="20577"/>
        <pc:sldMkLst>
          <pc:docMk/>
          <pc:sldMk cId="2855886844" sldId="390"/>
        </pc:sldMkLst>
        <pc:spChg chg="mod">
          <ac:chgData name="Narash Kumar" userId="d1f0d87ea7a7737a" providerId="Windows Live" clId="Web-{AC8D4138-DF4C-4EE6-A669-014F187F7F64}" dt="2023-05-15T17:24:33.371" v="174" actId="20577"/>
          <ac:spMkLst>
            <pc:docMk/>
            <pc:sldMk cId="2855886844" sldId="390"/>
            <ac:spMk id="2" creationId="{078180D2-DDE1-B17D-9C11-876256FB1350}"/>
          </ac:spMkLst>
        </pc:spChg>
        <pc:spChg chg="mod">
          <ac:chgData name="Narash Kumar" userId="d1f0d87ea7a7737a" providerId="Windows Live" clId="Web-{AC8D4138-DF4C-4EE6-A669-014F187F7F64}" dt="2023-05-15T17:27:01.688" v="184" actId="20577"/>
          <ac:spMkLst>
            <pc:docMk/>
            <pc:sldMk cId="2855886844" sldId="390"/>
            <ac:spMk id="3" creationId="{CA30CC97-6617-08B1-F070-7170434A68C2}"/>
          </ac:spMkLst>
        </pc:spChg>
      </pc:sldChg>
      <pc:sldChg chg="modSp new">
        <pc:chgData name="Narash Kumar" userId="d1f0d87ea7a7737a" providerId="Windows Live" clId="Web-{AC8D4138-DF4C-4EE6-A669-014F187F7F64}" dt="2023-05-15T17:28:06.846" v="190" actId="20577"/>
        <pc:sldMkLst>
          <pc:docMk/>
          <pc:sldMk cId="228288852" sldId="391"/>
        </pc:sldMkLst>
        <pc:spChg chg="mod">
          <ac:chgData name="Narash Kumar" userId="d1f0d87ea7a7737a" providerId="Windows Live" clId="Web-{AC8D4138-DF4C-4EE6-A669-014F187F7F64}" dt="2023-05-15T17:28:06.846" v="190" actId="20577"/>
          <ac:spMkLst>
            <pc:docMk/>
            <pc:sldMk cId="228288852" sldId="391"/>
            <ac:spMk id="2" creationId="{C13ED416-60C0-EE88-54F1-E6229375DB12}"/>
          </ac:spMkLst>
        </pc:spChg>
      </pc:sldChg>
    </pc:docChg>
  </pc:docChgLst>
  <pc:docChgLst>
    <pc:chgData name="Narash Kumar" userId="d1f0d87ea7a7737a" providerId="Windows Live" clId="Web-{C00B7D0E-D89E-4C4D-A778-2EB9A6868B53}"/>
    <pc:docChg chg="addSld delSld modSld sldOrd addMainMaster modMainMaster">
      <pc:chgData name="Narash Kumar" userId="d1f0d87ea7a7737a" providerId="Windows Live" clId="Web-{C00B7D0E-D89E-4C4D-A778-2EB9A6868B53}" dt="2023-05-15T10:47:27.416" v="919"/>
      <pc:docMkLst>
        <pc:docMk/>
      </pc:docMkLst>
      <pc:sldChg chg="addSp delSp modSp">
        <pc:chgData name="Narash Kumar" userId="d1f0d87ea7a7737a" providerId="Windows Live" clId="Web-{C00B7D0E-D89E-4C4D-A778-2EB9A6868B53}" dt="2023-05-15T08:13:59.491" v="184" actId="1076"/>
        <pc:sldMkLst>
          <pc:docMk/>
          <pc:sldMk cId="737137468" sldId="257"/>
        </pc:sldMkLst>
        <pc:spChg chg="mod">
          <ac:chgData name="Narash Kumar" userId="d1f0d87ea7a7737a" providerId="Windows Live" clId="Web-{C00B7D0E-D89E-4C4D-A778-2EB9A6868B53}" dt="2023-05-15T08:13:53.288" v="183" actId="1076"/>
          <ac:spMkLst>
            <pc:docMk/>
            <pc:sldMk cId="737137468" sldId="257"/>
            <ac:spMk id="2" creationId="{00000000-0000-0000-0000-000000000000}"/>
          </ac:spMkLst>
        </pc:spChg>
        <pc:picChg chg="add del mod ord">
          <ac:chgData name="Narash Kumar" userId="d1f0d87ea7a7737a" providerId="Windows Live" clId="Web-{C00B7D0E-D89E-4C4D-A778-2EB9A6868B53}" dt="2023-05-15T08:13:59.491" v="184" actId="1076"/>
          <ac:picMkLst>
            <pc:docMk/>
            <pc:sldMk cId="737137468" sldId="257"/>
            <ac:picMk id="3" creationId="{B2A6BF7D-31E7-7EC2-22A2-173FD6000503}"/>
          </ac:picMkLst>
        </pc:picChg>
      </pc:sldChg>
      <pc:sldChg chg="modSp">
        <pc:chgData name="Narash Kumar" userId="d1f0d87ea7a7737a" providerId="Windows Live" clId="Web-{C00B7D0E-D89E-4C4D-A778-2EB9A6868B53}" dt="2023-05-15T09:24:43.946" v="475" actId="20577"/>
        <pc:sldMkLst>
          <pc:docMk/>
          <pc:sldMk cId="1860333122" sldId="272"/>
        </pc:sldMkLst>
        <pc:spChg chg="mod">
          <ac:chgData name="Narash Kumar" userId="d1f0d87ea7a7737a" providerId="Windows Live" clId="Web-{C00B7D0E-D89E-4C4D-A778-2EB9A6868B53}" dt="2023-05-15T08:21:59.065" v="199" actId="20577"/>
          <ac:spMkLst>
            <pc:docMk/>
            <pc:sldMk cId="1860333122" sldId="272"/>
            <ac:spMk id="2" creationId="{00000000-0000-0000-0000-000000000000}"/>
          </ac:spMkLst>
        </pc:spChg>
        <pc:spChg chg="mod">
          <ac:chgData name="Narash Kumar" userId="d1f0d87ea7a7737a" providerId="Windows Live" clId="Web-{C00B7D0E-D89E-4C4D-A778-2EB9A6868B53}" dt="2023-05-15T09:24:43.946" v="475" actId="20577"/>
          <ac:spMkLst>
            <pc:docMk/>
            <pc:sldMk cId="1860333122" sldId="272"/>
            <ac:spMk id="3" creationId="{00000000-0000-0000-0000-000000000000}"/>
          </ac:spMkLst>
        </pc:spChg>
      </pc:sldChg>
      <pc:sldChg chg="addSp delSp modSp">
        <pc:chgData name="Narash Kumar" userId="d1f0d87ea7a7737a" providerId="Windows Live" clId="Web-{C00B7D0E-D89E-4C4D-A778-2EB9A6868B53}" dt="2023-05-15T08:48:12.241" v="314"/>
        <pc:sldMkLst>
          <pc:docMk/>
          <pc:sldMk cId="493589549" sldId="273"/>
        </pc:sldMkLst>
        <pc:picChg chg="add del mod">
          <ac:chgData name="Narash Kumar" userId="d1f0d87ea7a7737a" providerId="Windows Live" clId="Web-{C00B7D0E-D89E-4C4D-A778-2EB9A6868B53}" dt="2023-05-15T08:48:12.241" v="314"/>
          <ac:picMkLst>
            <pc:docMk/>
            <pc:sldMk cId="493589549" sldId="273"/>
            <ac:picMk id="3" creationId="{1B8A0DD1-9104-3D49-AFAA-EBD4BCB6FA05}"/>
          </ac:picMkLst>
        </pc:picChg>
      </pc:sldChg>
      <pc:sldChg chg="addSp delSp modSp ord">
        <pc:chgData name="Narash Kumar" userId="d1f0d87ea7a7737a" providerId="Windows Live" clId="Web-{C00B7D0E-D89E-4C4D-A778-2EB9A6868B53}" dt="2023-05-15T10:47:27.416" v="919"/>
        <pc:sldMkLst>
          <pc:docMk/>
          <pc:sldMk cId="4237633583" sldId="274"/>
        </pc:sldMkLst>
        <pc:spChg chg="mod">
          <ac:chgData name="Narash Kumar" userId="d1f0d87ea7a7737a" providerId="Windows Live" clId="Web-{C00B7D0E-D89E-4C4D-A778-2EB9A6868B53}" dt="2023-05-15T10:47:27.416" v="919"/>
          <ac:spMkLst>
            <pc:docMk/>
            <pc:sldMk cId="4237633583" sldId="274"/>
            <ac:spMk id="2" creationId="{00000000-0000-0000-0000-000000000000}"/>
          </ac:spMkLst>
        </pc:spChg>
        <pc:spChg chg="mod">
          <ac:chgData name="Narash Kumar" userId="d1f0d87ea7a7737a" providerId="Windows Live" clId="Web-{C00B7D0E-D89E-4C4D-A778-2EB9A6868B53}" dt="2023-05-15T10:46:48.853" v="912"/>
          <ac:spMkLst>
            <pc:docMk/>
            <pc:sldMk cId="4237633583" sldId="274"/>
            <ac:spMk id="3" creationId="{00000000-0000-0000-0000-000000000000}"/>
          </ac:spMkLst>
        </pc:spChg>
        <pc:spChg chg="del">
          <ac:chgData name="Narash Kumar" userId="d1f0d87ea7a7737a" providerId="Windows Live" clId="Web-{C00B7D0E-D89E-4C4D-A778-2EB9A6868B53}" dt="2023-05-15T10:46:48.853" v="912"/>
          <ac:spMkLst>
            <pc:docMk/>
            <pc:sldMk cId="4237633583" sldId="274"/>
            <ac:spMk id="10" creationId="{3DAD064D-86F0-42ED-B520-99689857918E}"/>
          </ac:spMkLst>
        </pc:spChg>
        <pc:spChg chg="del">
          <ac:chgData name="Narash Kumar" userId="d1f0d87ea7a7737a" providerId="Windows Live" clId="Web-{C00B7D0E-D89E-4C4D-A778-2EB9A6868B53}" dt="2023-05-15T10:46:48.853" v="912"/>
          <ac:spMkLst>
            <pc:docMk/>
            <pc:sldMk cId="4237633583" sldId="274"/>
            <ac:spMk id="12" creationId="{17A4D85E-F98A-F670-16C3-7B2B0DA3A0DA}"/>
          </ac:spMkLst>
        </pc:spChg>
        <pc:spChg chg="add del">
          <ac:chgData name="Narash Kumar" userId="d1f0d87ea7a7737a" providerId="Windows Live" clId="Web-{C00B7D0E-D89E-4C4D-A778-2EB9A6868B53}" dt="2023-05-15T10:47:27.416" v="919"/>
          <ac:spMkLst>
            <pc:docMk/>
            <pc:sldMk cId="4237633583" sldId="274"/>
            <ac:spMk id="17" creationId="{9184DF83-39E6-4BDC-9E23-17F25AB44C55}"/>
          </ac:spMkLst>
        </pc:spChg>
        <pc:spChg chg="add del">
          <ac:chgData name="Narash Kumar" userId="d1f0d87ea7a7737a" providerId="Windows Live" clId="Web-{C00B7D0E-D89E-4C4D-A778-2EB9A6868B53}" dt="2023-05-15T10:47:27.416" v="919"/>
          <ac:spMkLst>
            <pc:docMk/>
            <pc:sldMk cId="4237633583" sldId="274"/>
            <ac:spMk id="19" creationId="{102E1699-0830-EE28-6BA6-C87CE22D3610}"/>
          </ac:spMkLst>
        </pc:spChg>
        <pc:spChg chg="add del">
          <ac:chgData name="Narash Kumar" userId="d1f0d87ea7a7737a" providerId="Windows Live" clId="Web-{C00B7D0E-D89E-4C4D-A778-2EB9A6868B53}" dt="2023-05-15T10:47:15.635" v="915"/>
          <ac:spMkLst>
            <pc:docMk/>
            <pc:sldMk cId="4237633583" sldId="274"/>
            <ac:spMk id="24" creationId="{D70BC64E-B094-49DE-BD9C-DB662FCF598F}"/>
          </ac:spMkLst>
        </pc:spChg>
        <pc:spChg chg="add del">
          <ac:chgData name="Narash Kumar" userId="d1f0d87ea7a7737a" providerId="Windows Live" clId="Web-{C00B7D0E-D89E-4C4D-A778-2EB9A6868B53}" dt="2023-05-15T10:47:15.635" v="915"/>
          <ac:spMkLst>
            <pc:docMk/>
            <pc:sldMk cId="4237633583" sldId="274"/>
            <ac:spMk id="26" creationId="{A718E0F5-1EF3-64D6-0802-B7983AC63269}"/>
          </ac:spMkLst>
        </pc:spChg>
        <pc:spChg chg="add del">
          <ac:chgData name="Narash Kumar" userId="d1f0d87ea7a7737a" providerId="Windows Live" clId="Web-{C00B7D0E-D89E-4C4D-A778-2EB9A6868B53}" dt="2023-05-15T10:47:27.416" v="919"/>
          <ac:spMkLst>
            <pc:docMk/>
            <pc:sldMk cId="4237633583" sldId="274"/>
            <ac:spMk id="28" creationId="{8425A08A-6B40-CDA2-874C-CBD30AB4CBB7}"/>
          </ac:spMkLst>
        </pc:spChg>
        <pc:spChg chg="add del">
          <ac:chgData name="Narash Kumar" userId="d1f0d87ea7a7737a" providerId="Windows Live" clId="Web-{C00B7D0E-D89E-4C4D-A778-2EB9A6868B53}" dt="2023-05-15T10:47:27.416" v="919"/>
          <ac:spMkLst>
            <pc:docMk/>
            <pc:sldMk cId="4237633583" sldId="274"/>
            <ac:spMk id="29" creationId="{3DAD064D-86F0-42ED-B520-99689857918E}"/>
          </ac:spMkLst>
        </pc:spChg>
        <pc:spChg chg="add del">
          <ac:chgData name="Narash Kumar" userId="d1f0d87ea7a7737a" providerId="Windows Live" clId="Web-{C00B7D0E-D89E-4C4D-A778-2EB9A6868B53}" dt="2023-05-15T10:47:27.416" v="919"/>
          <ac:spMkLst>
            <pc:docMk/>
            <pc:sldMk cId="4237633583" sldId="274"/>
            <ac:spMk id="30" creationId="{8E96BFD4-44B0-5C43-0FE6-AE8623F97A72}"/>
          </ac:spMkLst>
        </pc:spChg>
        <pc:picChg chg="add mod">
          <ac:chgData name="Narash Kumar" userId="d1f0d87ea7a7737a" providerId="Windows Live" clId="Web-{C00B7D0E-D89E-4C4D-A778-2EB9A6868B53}" dt="2023-05-15T10:47:27.416" v="919"/>
          <ac:picMkLst>
            <pc:docMk/>
            <pc:sldMk cId="4237633583" sldId="274"/>
            <ac:picMk id="4" creationId="{0FBE7A11-5367-53A8-FE62-F483A2C8B04F}"/>
          </ac:picMkLst>
        </pc:picChg>
        <pc:picChg chg="del mod">
          <ac:chgData name="Narash Kumar" userId="d1f0d87ea7a7737a" providerId="Windows Live" clId="Web-{C00B7D0E-D89E-4C4D-A778-2EB9A6868B53}" dt="2023-05-15T10:46:51.556" v="913"/>
          <ac:picMkLst>
            <pc:docMk/>
            <pc:sldMk cId="4237633583" sldId="274"/>
            <ac:picMk id="6" creationId="{DA56C036-F2BC-02D5-6D5D-2DC5829454F7}"/>
          </ac:picMkLst>
        </pc:picChg>
      </pc:sldChg>
      <pc:sldChg chg="modSp ord">
        <pc:chgData name="Narash Kumar" userId="d1f0d87ea7a7737a" providerId="Windows Live" clId="Web-{C00B7D0E-D89E-4C4D-A778-2EB9A6868B53}" dt="2023-05-15T09:29:08.640" v="501" actId="20577"/>
        <pc:sldMkLst>
          <pc:docMk/>
          <pc:sldMk cId="3918679882" sldId="315"/>
        </pc:sldMkLst>
        <pc:spChg chg="mod">
          <ac:chgData name="Narash Kumar" userId="d1f0d87ea7a7737a" providerId="Windows Live" clId="Web-{C00B7D0E-D89E-4C4D-A778-2EB9A6868B53}" dt="2023-05-15T09:29:08.640" v="501" actId="20577"/>
          <ac:spMkLst>
            <pc:docMk/>
            <pc:sldMk cId="3918679882" sldId="315"/>
            <ac:spMk id="2" creationId="{00000000-0000-0000-0000-000000000000}"/>
          </ac:spMkLst>
        </pc:spChg>
      </pc:sldChg>
      <pc:sldChg chg="addSp delSp modSp ord">
        <pc:chgData name="Narash Kumar" userId="d1f0d87ea7a7737a" providerId="Windows Live" clId="Web-{C00B7D0E-D89E-4C4D-A778-2EB9A6868B53}" dt="2023-05-15T09:19:47.471" v="455" actId="20577"/>
        <pc:sldMkLst>
          <pc:docMk/>
          <pc:sldMk cId="4206706640" sldId="316"/>
        </pc:sldMkLst>
        <pc:spChg chg="mod">
          <ac:chgData name="Narash Kumar" userId="d1f0d87ea7a7737a" providerId="Windows Live" clId="Web-{C00B7D0E-D89E-4C4D-A778-2EB9A6868B53}" dt="2023-05-15T09:18:51.282" v="448"/>
          <ac:spMkLst>
            <pc:docMk/>
            <pc:sldMk cId="4206706640" sldId="316"/>
            <ac:spMk id="2" creationId="{00000000-0000-0000-0000-000000000000}"/>
          </ac:spMkLst>
        </pc:spChg>
        <pc:spChg chg="mod">
          <ac:chgData name="Narash Kumar" userId="d1f0d87ea7a7737a" providerId="Windows Live" clId="Web-{C00B7D0E-D89E-4C4D-A778-2EB9A6868B53}" dt="2023-05-15T09:19:47.471" v="455" actId="20577"/>
          <ac:spMkLst>
            <pc:docMk/>
            <pc:sldMk cId="4206706640" sldId="316"/>
            <ac:spMk id="3" creationId="{00000000-0000-0000-0000-000000000000}"/>
          </ac:spMkLst>
        </pc:spChg>
        <pc:spChg chg="add del mod">
          <ac:chgData name="Narash Kumar" userId="d1f0d87ea7a7737a" providerId="Windows Live" clId="Web-{C00B7D0E-D89E-4C4D-A778-2EB9A6868B53}" dt="2023-05-15T09:18:41.532" v="446"/>
          <ac:spMkLst>
            <pc:docMk/>
            <pc:sldMk cId="4206706640" sldId="316"/>
            <ac:spMk id="5" creationId="{4C317B87-8B3F-24FA-311C-90C165ED0971}"/>
          </ac:spMkLst>
        </pc:spChg>
        <pc:spChg chg="del">
          <ac:chgData name="Narash Kumar" userId="d1f0d87ea7a7737a" providerId="Windows Live" clId="Web-{C00B7D0E-D89E-4C4D-A778-2EB9A6868B53}" dt="2023-05-15T09:18:28.344" v="443"/>
          <ac:spMkLst>
            <pc:docMk/>
            <pc:sldMk cId="4206706640" sldId="316"/>
            <ac:spMk id="10" creationId="{3DAD064D-86F0-42ED-B520-99689857918E}"/>
          </ac:spMkLst>
        </pc:spChg>
        <pc:spChg chg="del">
          <ac:chgData name="Narash Kumar" userId="d1f0d87ea7a7737a" providerId="Windows Live" clId="Web-{C00B7D0E-D89E-4C4D-A778-2EB9A6868B53}" dt="2023-05-15T09:18:28.344" v="443"/>
          <ac:spMkLst>
            <pc:docMk/>
            <pc:sldMk cId="4206706640" sldId="316"/>
            <ac:spMk id="12" creationId="{17A4D85E-F98A-F670-16C3-7B2B0DA3A0DA}"/>
          </ac:spMkLst>
        </pc:spChg>
        <pc:spChg chg="add del">
          <ac:chgData name="Narash Kumar" userId="d1f0d87ea7a7737a" providerId="Windows Live" clId="Web-{C00B7D0E-D89E-4C4D-A778-2EB9A6868B53}" dt="2023-05-15T09:18:36.969" v="445"/>
          <ac:spMkLst>
            <pc:docMk/>
            <pc:sldMk cId="4206706640" sldId="316"/>
            <ac:spMk id="17" creationId="{9184DF83-39E6-4BDC-9E23-17F25AB44C55}"/>
          </ac:spMkLst>
        </pc:spChg>
        <pc:spChg chg="add del">
          <ac:chgData name="Narash Kumar" userId="d1f0d87ea7a7737a" providerId="Windows Live" clId="Web-{C00B7D0E-D89E-4C4D-A778-2EB9A6868B53}" dt="2023-05-15T09:18:36.969" v="445"/>
          <ac:spMkLst>
            <pc:docMk/>
            <pc:sldMk cId="4206706640" sldId="316"/>
            <ac:spMk id="19" creationId="{102E1699-0830-EE28-6BA6-C87CE22D3610}"/>
          </ac:spMkLst>
        </pc:spChg>
        <pc:spChg chg="add del">
          <ac:chgData name="Narash Kumar" userId="d1f0d87ea7a7737a" providerId="Windows Live" clId="Web-{C00B7D0E-D89E-4C4D-A778-2EB9A6868B53}" dt="2023-05-15T09:18:51.282" v="448"/>
          <ac:spMkLst>
            <pc:docMk/>
            <pc:sldMk cId="4206706640" sldId="316"/>
            <ac:spMk id="24" creationId="{D70BC64E-B094-49DE-BD9C-DB662FCF598F}"/>
          </ac:spMkLst>
        </pc:spChg>
        <pc:spChg chg="add del">
          <ac:chgData name="Narash Kumar" userId="d1f0d87ea7a7737a" providerId="Windows Live" clId="Web-{C00B7D0E-D89E-4C4D-A778-2EB9A6868B53}" dt="2023-05-15T09:18:51.282" v="448"/>
          <ac:spMkLst>
            <pc:docMk/>
            <pc:sldMk cId="4206706640" sldId="316"/>
            <ac:spMk id="26" creationId="{A718E0F5-1EF3-64D6-0802-B7983AC63269}"/>
          </ac:spMkLst>
        </pc:spChg>
        <pc:spChg chg="add">
          <ac:chgData name="Narash Kumar" userId="d1f0d87ea7a7737a" providerId="Windows Live" clId="Web-{C00B7D0E-D89E-4C4D-A778-2EB9A6868B53}" dt="2023-05-15T09:18:51.282" v="448"/>
          <ac:spMkLst>
            <pc:docMk/>
            <pc:sldMk cId="4206706640" sldId="316"/>
            <ac:spMk id="31" creationId="{3DAD064D-86F0-42ED-B520-99689857918E}"/>
          </ac:spMkLst>
        </pc:spChg>
        <pc:spChg chg="add">
          <ac:chgData name="Narash Kumar" userId="d1f0d87ea7a7737a" providerId="Windows Live" clId="Web-{C00B7D0E-D89E-4C4D-A778-2EB9A6868B53}" dt="2023-05-15T09:18:51.282" v="448"/>
          <ac:spMkLst>
            <pc:docMk/>
            <pc:sldMk cId="4206706640" sldId="316"/>
            <ac:spMk id="33" creationId="{17A4D85E-F98A-F670-16C3-7B2B0DA3A0DA}"/>
          </ac:spMkLst>
        </pc:spChg>
        <pc:picChg chg="add mod">
          <ac:chgData name="Narash Kumar" userId="d1f0d87ea7a7737a" providerId="Windows Live" clId="Web-{C00B7D0E-D89E-4C4D-A778-2EB9A6868B53}" dt="2023-05-15T09:18:51.282" v="448"/>
          <ac:picMkLst>
            <pc:docMk/>
            <pc:sldMk cId="4206706640" sldId="316"/>
            <ac:picMk id="4" creationId="{036D37C6-DBF3-88B1-2FDE-0B2F09384B7C}"/>
          </ac:picMkLst>
        </pc:picChg>
        <pc:picChg chg="del mod ord">
          <ac:chgData name="Narash Kumar" userId="d1f0d87ea7a7737a" providerId="Windows Live" clId="Web-{C00B7D0E-D89E-4C4D-A778-2EB9A6868B53}" dt="2023-05-15T09:18:31.313" v="444"/>
          <ac:picMkLst>
            <pc:docMk/>
            <pc:sldMk cId="4206706640" sldId="316"/>
            <ac:picMk id="6" creationId="{569A6452-BF8F-7F82-7A1E-14FBA4145AA4}"/>
          </ac:picMkLst>
        </pc:picChg>
      </pc:sldChg>
      <pc:sldChg chg="addSp delSp modSp ord">
        <pc:chgData name="Narash Kumar" userId="d1f0d87ea7a7737a" providerId="Windows Live" clId="Web-{C00B7D0E-D89E-4C4D-A778-2EB9A6868B53}" dt="2023-05-15T09:26:12.792" v="486" actId="1076"/>
        <pc:sldMkLst>
          <pc:docMk/>
          <pc:sldMk cId="2897730294" sldId="317"/>
        </pc:sldMkLst>
        <pc:spChg chg="mod">
          <ac:chgData name="Narash Kumar" userId="d1f0d87ea7a7737a" providerId="Windows Live" clId="Web-{C00B7D0E-D89E-4C4D-A778-2EB9A6868B53}" dt="2023-05-15T09:20:32.550" v="456"/>
          <ac:spMkLst>
            <pc:docMk/>
            <pc:sldMk cId="2897730294" sldId="317"/>
            <ac:spMk id="2" creationId="{00000000-0000-0000-0000-000000000000}"/>
          </ac:spMkLst>
        </pc:spChg>
        <pc:spChg chg="mod">
          <ac:chgData name="Narash Kumar" userId="d1f0d87ea7a7737a" providerId="Windows Live" clId="Web-{C00B7D0E-D89E-4C4D-A778-2EB9A6868B53}" dt="2023-05-15T09:26:12.792" v="486" actId="1076"/>
          <ac:spMkLst>
            <pc:docMk/>
            <pc:sldMk cId="2897730294" sldId="317"/>
            <ac:spMk id="3" creationId="{00000000-0000-0000-0000-000000000000}"/>
          </ac:spMkLst>
        </pc:spChg>
        <pc:spChg chg="del">
          <ac:chgData name="Narash Kumar" userId="d1f0d87ea7a7737a" providerId="Windows Live" clId="Web-{C00B7D0E-D89E-4C4D-A778-2EB9A6868B53}" dt="2023-05-15T09:20:32.550" v="456"/>
          <ac:spMkLst>
            <pc:docMk/>
            <pc:sldMk cId="2897730294" sldId="317"/>
            <ac:spMk id="10" creationId="{3DAD064D-86F0-42ED-B520-99689857918E}"/>
          </ac:spMkLst>
        </pc:spChg>
        <pc:spChg chg="del">
          <ac:chgData name="Narash Kumar" userId="d1f0d87ea7a7737a" providerId="Windows Live" clId="Web-{C00B7D0E-D89E-4C4D-A778-2EB9A6868B53}" dt="2023-05-15T09:20:32.550" v="456"/>
          <ac:spMkLst>
            <pc:docMk/>
            <pc:sldMk cId="2897730294" sldId="317"/>
            <ac:spMk id="12" creationId="{AE56140E-8EE1-BE31-745D-450AF05FBF15}"/>
          </ac:spMkLst>
        </pc:spChg>
        <pc:spChg chg="del">
          <ac:chgData name="Narash Kumar" userId="d1f0d87ea7a7737a" providerId="Windows Live" clId="Web-{C00B7D0E-D89E-4C4D-A778-2EB9A6868B53}" dt="2023-05-15T09:20:32.550" v="456"/>
          <ac:spMkLst>
            <pc:docMk/>
            <pc:sldMk cId="2897730294" sldId="317"/>
            <ac:spMk id="14" creationId="{73F74279-E694-CEB1-ED9A-ADBEBAEB7B76}"/>
          </ac:spMkLst>
        </pc:spChg>
        <pc:spChg chg="add">
          <ac:chgData name="Narash Kumar" userId="d1f0d87ea7a7737a" providerId="Windows Live" clId="Web-{C00B7D0E-D89E-4C4D-A778-2EB9A6868B53}" dt="2023-05-15T09:20:32.550" v="456"/>
          <ac:spMkLst>
            <pc:docMk/>
            <pc:sldMk cId="2897730294" sldId="317"/>
            <ac:spMk id="19" creationId="{3DAD064D-86F0-42ED-B520-99689857918E}"/>
          </ac:spMkLst>
        </pc:spChg>
        <pc:spChg chg="add">
          <ac:chgData name="Narash Kumar" userId="d1f0d87ea7a7737a" providerId="Windows Live" clId="Web-{C00B7D0E-D89E-4C4D-A778-2EB9A6868B53}" dt="2023-05-15T09:20:32.550" v="456"/>
          <ac:spMkLst>
            <pc:docMk/>
            <pc:sldMk cId="2897730294" sldId="317"/>
            <ac:spMk id="21" creationId="{17A4D85E-F98A-F670-16C3-7B2B0DA3A0DA}"/>
          </ac:spMkLst>
        </pc:spChg>
        <pc:picChg chg="mod ord">
          <ac:chgData name="Narash Kumar" userId="d1f0d87ea7a7737a" providerId="Windows Live" clId="Web-{C00B7D0E-D89E-4C4D-A778-2EB9A6868B53}" dt="2023-05-15T09:20:32.550" v="456"/>
          <ac:picMkLst>
            <pc:docMk/>
            <pc:sldMk cId="2897730294" sldId="317"/>
            <ac:picMk id="6" creationId="{26F286BC-DC82-3688-D607-46BC5AE1F49E}"/>
          </ac:picMkLst>
        </pc:picChg>
      </pc:sldChg>
      <pc:sldChg chg="modSp ord">
        <pc:chgData name="Narash Kumar" userId="d1f0d87ea7a7737a" providerId="Windows Live" clId="Web-{C00B7D0E-D89E-4C4D-A778-2EB9A6868B53}" dt="2023-05-15T09:26:32.261" v="490" actId="1076"/>
        <pc:sldMkLst>
          <pc:docMk/>
          <pc:sldMk cId="1914018854" sldId="318"/>
        </pc:sldMkLst>
        <pc:spChg chg="mod">
          <ac:chgData name="Narash Kumar" userId="d1f0d87ea7a7737a" providerId="Windows Live" clId="Web-{C00B7D0E-D89E-4C4D-A778-2EB9A6868B53}" dt="2023-05-15T09:26:32.261" v="490" actId="1076"/>
          <ac:spMkLst>
            <pc:docMk/>
            <pc:sldMk cId="1914018854" sldId="318"/>
            <ac:spMk id="3" creationId="{00000000-0000-0000-0000-000000000000}"/>
          </ac:spMkLst>
        </pc:spChg>
      </pc:sldChg>
      <pc:sldChg chg="modSp ord">
        <pc:chgData name="Narash Kumar" userId="d1f0d87ea7a7737a" providerId="Windows Live" clId="Web-{C00B7D0E-D89E-4C4D-A778-2EB9A6868B53}" dt="2023-05-15T09:02:07.166" v="368" actId="20577"/>
        <pc:sldMkLst>
          <pc:docMk/>
          <pc:sldMk cId="1501132546" sldId="340"/>
        </pc:sldMkLst>
        <pc:spChg chg="mod">
          <ac:chgData name="Narash Kumar" userId="d1f0d87ea7a7737a" providerId="Windows Live" clId="Web-{C00B7D0E-D89E-4C4D-A778-2EB9A6868B53}" dt="2023-05-15T09:02:07.166" v="368" actId="20577"/>
          <ac:spMkLst>
            <pc:docMk/>
            <pc:sldMk cId="1501132546" sldId="340"/>
            <ac:spMk id="2" creationId="{00000000-0000-0000-0000-000000000000}"/>
          </ac:spMkLst>
        </pc:spChg>
      </pc:sldChg>
      <pc:sldChg chg="modSp ord">
        <pc:chgData name="Narash Kumar" userId="d1f0d87ea7a7737a" providerId="Windows Live" clId="Web-{C00B7D0E-D89E-4C4D-A778-2EB9A6868B53}" dt="2023-05-15T09:02:15.197" v="370" actId="20577"/>
        <pc:sldMkLst>
          <pc:docMk/>
          <pc:sldMk cId="3627487026" sldId="341"/>
        </pc:sldMkLst>
        <pc:spChg chg="mod">
          <ac:chgData name="Narash Kumar" userId="d1f0d87ea7a7737a" providerId="Windows Live" clId="Web-{C00B7D0E-D89E-4C4D-A778-2EB9A6868B53}" dt="2023-05-15T09:02:15.197" v="370" actId="20577"/>
          <ac:spMkLst>
            <pc:docMk/>
            <pc:sldMk cId="3627487026" sldId="341"/>
            <ac:spMk id="2" creationId="{00000000-0000-0000-0000-000000000000}"/>
          </ac:spMkLst>
        </pc:spChg>
      </pc:sldChg>
      <pc:sldChg chg="modSp new del">
        <pc:chgData name="Narash Kumar" userId="d1f0d87ea7a7737a" providerId="Windows Live" clId="Web-{C00B7D0E-D89E-4C4D-A778-2EB9A6868B53}" dt="2023-05-15T07:57:19.735" v="71"/>
        <pc:sldMkLst>
          <pc:docMk/>
          <pc:sldMk cId="1719074947" sldId="361"/>
        </pc:sldMkLst>
        <pc:spChg chg="mod">
          <ac:chgData name="Narash Kumar" userId="d1f0d87ea7a7737a" providerId="Windows Live" clId="Web-{C00B7D0E-D89E-4C4D-A778-2EB9A6868B53}" dt="2023-05-15T07:54:38.934" v="68" actId="20577"/>
          <ac:spMkLst>
            <pc:docMk/>
            <pc:sldMk cId="1719074947" sldId="361"/>
            <ac:spMk id="2" creationId="{B3EC0895-E607-9FE1-3D0D-ECCA4E606717}"/>
          </ac:spMkLst>
        </pc:spChg>
      </pc:sldChg>
      <pc:sldChg chg="addSp delSp modSp add mod ord modClrScheme delDesignElem chgLayout">
        <pc:chgData name="Narash Kumar" userId="d1f0d87ea7a7737a" providerId="Windows Live" clId="Web-{C00B7D0E-D89E-4C4D-A778-2EB9A6868B53}" dt="2023-05-15T09:25:11.900" v="480" actId="20577"/>
        <pc:sldMkLst>
          <pc:docMk/>
          <pc:sldMk cId="2809961039" sldId="362"/>
        </pc:sldMkLst>
        <pc:spChg chg="mod ord">
          <ac:chgData name="Narash Kumar" userId="d1f0d87ea7a7737a" providerId="Windows Live" clId="Web-{C00B7D0E-D89E-4C4D-A778-2EB9A6868B53}" dt="2023-05-15T08:01:07.630" v="128" actId="14100"/>
          <ac:spMkLst>
            <pc:docMk/>
            <pc:sldMk cId="2809961039" sldId="362"/>
            <ac:spMk id="2" creationId="{00000000-0000-0000-0000-000000000000}"/>
          </ac:spMkLst>
        </pc:spChg>
        <pc:spChg chg="mod ord">
          <ac:chgData name="Narash Kumar" userId="d1f0d87ea7a7737a" providerId="Windows Live" clId="Web-{C00B7D0E-D89E-4C4D-A778-2EB9A6868B53}" dt="2023-05-15T09:25:11.900" v="480" actId="20577"/>
          <ac:spMkLst>
            <pc:docMk/>
            <pc:sldMk cId="2809961039" sldId="362"/>
            <ac:spMk id="3" creationId="{00000000-0000-0000-0000-000000000000}"/>
          </ac:spMkLst>
        </pc:spChg>
        <pc:spChg chg="mod">
          <ac:chgData name="Narash Kumar" userId="d1f0d87ea7a7737a" providerId="Windows Live" clId="Web-{C00B7D0E-D89E-4C4D-A778-2EB9A6868B53}" dt="2023-05-15T09:25:04.150" v="477" actId="20577"/>
          <ac:spMkLst>
            <pc:docMk/>
            <pc:sldMk cId="2809961039" sldId="362"/>
            <ac:spMk id="4" creationId="{9583EC38-1587-2637-0653-B666B9950CF8}"/>
          </ac:spMkLst>
        </pc:spChg>
        <pc:spChg chg="add mod">
          <ac:chgData name="Narash Kumar" userId="d1f0d87ea7a7737a" providerId="Windows Live" clId="Web-{C00B7D0E-D89E-4C4D-A778-2EB9A6868B53}" dt="2023-05-15T08:03:27.071" v="161" actId="1076"/>
          <ac:spMkLst>
            <pc:docMk/>
            <pc:sldMk cId="2809961039" sldId="362"/>
            <ac:spMk id="5" creationId="{1C0CF398-6629-4405-B6AC-97FA4D57FA39}"/>
          </ac:spMkLst>
        </pc:spChg>
        <pc:spChg chg="del">
          <ac:chgData name="Narash Kumar" userId="d1f0d87ea7a7737a" providerId="Windows Live" clId="Web-{C00B7D0E-D89E-4C4D-A778-2EB9A6868B53}" dt="2023-05-15T07:59:57.457" v="83"/>
          <ac:spMkLst>
            <pc:docMk/>
            <pc:sldMk cId="2809961039" sldId="362"/>
            <ac:spMk id="10" creationId="{A3B168A7-66FE-4359-9866-CBB841A729E6}"/>
          </ac:spMkLst>
        </pc:spChg>
        <pc:picChg chg="del">
          <ac:chgData name="Narash Kumar" userId="d1f0d87ea7a7737a" providerId="Windows Live" clId="Web-{C00B7D0E-D89E-4C4D-A778-2EB9A6868B53}" dt="2023-05-15T07:58:45.955" v="78"/>
          <ac:picMkLst>
            <pc:docMk/>
            <pc:sldMk cId="2809961039" sldId="362"/>
            <ac:picMk id="6" creationId="{0E58CB6E-9EF6-4F6C-E7E1-68EDE928EDC4}"/>
          </ac:picMkLst>
        </pc:picChg>
        <pc:cxnChg chg="del">
          <ac:chgData name="Narash Kumar" userId="d1f0d87ea7a7737a" providerId="Windows Live" clId="Web-{C00B7D0E-D89E-4C4D-A778-2EB9A6868B53}" dt="2023-05-15T07:59:57.457" v="83"/>
          <ac:cxnSpMkLst>
            <pc:docMk/>
            <pc:sldMk cId="2809961039" sldId="362"/>
            <ac:cxnSpMk id="12" creationId="{F0748755-DDBC-46D0-91EC-1212A8EE2B40}"/>
          </ac:cxnSpMkLst>
        </pc:cxnChg>
      </pc:sldChg>
      <pc:sldChg chg="addSp delSp modSp new mod setBg">
        <pc:chgData name="Narash Kumar" userId="d1f0d87ea7a7737a" providerId="Windows Live" clId="Web-{C00B7D0E-D89E-4C4D-A778-2EB9A6868B53}" dt="2023-05-15T08:32:00.500" v="253" actId="20577"/>
        <pc:sldMkLst>
          <pc:docMk/>
          <pc:sldMk cId="2114746645" sldId="363"/>
        </pc:sldMkLst>
        <pc:spChg chg="mod">
          <ac:chgData name="Narash Kumar" userId="d1f0d87ea7a7737a" providerId="Windows Live" clId="Web-{C00B7D0E-D89E-4C4D-A778-2EB9A6868B53}" dt="2023-05-15T08:24:32.021" v="218"/>
          <ac:spMkLst>
            <pc:docMk/>
            <pc:sldMk cId="2114746645" sldId="363"/>
            <ac:spMk id="2" creationId="{9839F558-B072-E9A2-F017-067BAE9D672E}"/>
          </ac:spMkLst>
        </pc:spChg>
        <pc:spChg chg="mod">
          <ac:chgData name="Narash Kumar" userId="d1f0d87ea7a7737a" providerId="Windows Live" clId="Web-{C00B7D0E-D89E-4C4D-A778-2EB9A6868B53}" dt="2023-05-15T08:32:00.500" v="253" actId="20577"/>
          <ac:spMkLst>
            <pc:docMk/>
            <pc:sldMk cId="2114746645" sldId="363"/>
            <ac:spMk id="3" creationId="{EC2DBEBA-2244-E504-4F5B-1B6DD0BFFCDD}"/>
          </ac:spMkLst>
        </pc:spChg>
        <pc:spChg chg="add del">
          <ac:chgData name="Narash Kumar" userId="d1f0d87ea7a7737a" providerId="Windows Live" clId="Web-{C00B7D0E-D89E-4C4D-A778-2EB9A6868B53}" dt="2023-05-15T08:24:32.006" v="217"/>
          <ac:spMkLst>
            <pc:docMk/>
            <pc:sldMk cId="2114746645" sldId="363"/>
            <ac:spMk id="9" creationId="{3DAD064D-86F0-42ED-B520-99689857918E}"/>
          </ac:spMkLst>
        </pc:spChg>
        <pc:spChg chg="add del">
          <ac:chgData name="Narash Kumar" userId="d1f0d87ea7a7737a" providerId="Windows Live" clId="Web-{C00B7D0E-D89E-4C4D-A778-2EB9A6868B53}" dt="2023-05-15T08:24:32.006" v="217"/>
          <ac:spMkLst>
            <pc:docMk/>
            <pc:sldMk cId="2114746645" sldId="363"/>
            <ac:spMk id="11" creationId="{17A4D85E-F98A-F670-16C3-7B2B0DA3A0DA}"/>
          </ac:spMkLst>
        </pc:spChg>
        <pc:spChg chg="add">
          <ac:chgData name="Narash Kumar" userId="d1f0d87ea7a7737a" providerId="Windows Live" clId="Web-{C00B7D0E-D89E-4C4D-A778-2EB9A6868B53}" dt="2023-05-15T08:24:32.021" v="218"/>
          <ac:spMkLst>
            <pc:docMk/>
            <pc:sldMk cId="2114746645" sldId="363"/>
            <ac:spMk id="13" creationId="{9E846EAC-5575-E5C8-46C9-DF671D58917C}"/>
          </ac:spMkLst>
        </pc:spChg>
        <pc:spChg chg="add">
          <ac:chgData name="Narash Kumar" userId="d1f0d87ea7a7737a" providerId="Windows Live" clId="Web-{C00B7D0E-D89E-4C4D-A778-2EB9A6868B53}" dt="2023-05-15T08:24:32.021" v="218"/>
          <ac:spMkLst>
            <pc:docMk/>
            <pc:sldMk cId="2114746645" sldId="363"/>
            <ac:spMk id="14" creationId="{3DAD064D-86F0-42ED-B520-99689857918E}"/>
          </ac:spMkLst>
        </pc:spChg>
        <pc:spChg chg="add">
          <ac:chgData name="Narash Kumar" userId="d1f0d87ea7a7737a" providerId="Windows Live" clId="Web-{C00B7D0E-D89E-4C4D-A778-2EB9A6868B53}" dt="2023-05-15T08:24:32.021" v="218"/>
          <ac:spMkLst>
            <pc:docMk/>
            <pc:sldMk cId="2114746645" sldId="363"/>
            <ac:spMk id="15" creationId="{683DE4F2-E127-9EB5-D502-A101EED168B8}"/>
          </ac:spMkLst>
        </pc:spChg>
        <pc:picChg chg="add mod">
          <ac:chgData name="Narash Kumar" userId="d1f0d87ea7a7737a" providerId="Windows Live" clId="Web-{C00B7D0E-D89E-4C4D-A778-2EB9A6868B53}" dt="2023-05-15T08:24:32.021" v="218"/>
          <ac:picMkLst>
            <pc:docMk/>
            <pc:sldMk cId="2114746645" sldId="363"/>
            <ac:picMk id="4" creationId="{88D5B496-BEAE-1B09-C704-1386FCD09F5E}"/>
          </ac:picMkLst>
        </pc:picChg>
      </pc:sldChg>
      <pc:sldChg chg="addSp delSp modSp new mod ord setBg">
        <pc:chgData name="Narash Kumar" userId="d1f0d87ea7a7737a" providerId="Windows Live" clId="Web-{C00B7D0E-D89E-4C4D-A778-2EB9A6868B53}" dt="2023-05-15T08:32:17.907" v="254" actId="20577"/>
        <pc:sldMkLst>
          <pc:docMk/>
          <pc:sldMk cId="3732676400" sldId="364"/>
        </pc:sldMkLst>
        <pc:spChg chg="mod">
          <ac:chgData name="Narash Kumar" userId="d1f0d87ea7a7737a" providerId="Windows Live" clId="Web-{C00B7D0E-D89E-4C4D-A778-2EB9A6868B53}" dt="2023-05-15T08:31:40.375" v="251"/>
          <ac:spMkLst>
            <pc:docMk/>
            <pc:sldMk cId="3732676400" sldId="364"/>
            <ac:spMk id="2" creationId="{7C944DD3-0258-CA76-0268-9AC9E8E925E0}"/>
          </ac:spMkLst>
        </pc:spChg>
        <pc:spChg chg="add del">
          <ac:chgData name="Narash Kumar" userId="d1f0d87ea7a7737a" providerId="Windows Live" clId="Web-{C00B7D0E-D89E-4C4D-A778-2EB9A6868B53}" dt="2023-05-15T08:29:29.481" v="242"/>
          <ac:spMkLst>
            <pc:docMk/>
            <pc:sldMk cId="3732676400" sldId="364"/>
            <ac:spMk id="3" creationId="{691AE5D7-2C67-4863-91A4-747C8320ADFD}"/>
          </ac:spMkLst>
        </pc:spChg>
        <pc:spChg chg="add del">
          <ac:chgData name="Narash Kumar" userId="d1f0d87ea7a7737a" providerId="Windows Live" clId="Web-{C00B7D0E-D89E-4C4D-A778-2EB9A6868B53}" dt="2023-05-15T08:29:21.465" v="239"/>
          <ac:spMkLst>
            <pc:docMk/>
            <pc:sldMk cId="3732676400" sldId="364"/>
            <ac:spMk id="8" creationId="{5669F72C-E3FB-4C48-AEBD-AF7AC0D749C7}"/>
          </ac:spMkLst>
        </pc:spChg>
        <pc:spChg chg="add del">
          <ac:chgData name="Narash Kumar" userId="d1f0d87ea7a7737a" providerId="Windows Live" clId="Web-{C00B7D0E-D89E-4C4D-A778-2EB9A6868B53}" dt="2023-05-15T08:29:02.012" v="235"/>
          <ac:spMkLst>
            <pc:docMk/>
            <pc:sldMk cId="3732676400" sldId="364"/>
            <ac:spMk id="9" creationId="{F5258B98-3BD5-0A20-B0E7-944EAEB2654A}"/>
          </ac:spMkLst>
        </pc:spChg>
        <pc:spChg chg="add del">
          <ac:chgData name="Narash Kumar" userId="d1f0d87ea7a7737a" providerId="Windows Live" clId="Web-{C00B7D0E-D89E-4C4D-A778-2EB9A6868B53}" dt="2023-05-15T08:29:21.465" v="239"/>
          <ac:spMkLst>
            <pc:docMk/>
            <pc:sldMk cId="3732676400" sldId="364"/>
            <ac:spMk id="10" creationId="{FD877653-0A80-F357-F790-A6DE740F3F50}"/>
          </ac:spMkLst>
        </pc:spChg>
        <pc:spChg chg="add del">
          <ac:chgData name="Narash Kumar" userId="d1f0d87ea7a7737a" providerId="Windows Live" clId="Web-{C00B7D0E-D89E-4C4D-A778-2EB9A6868B53}" dt="2023-05-15T08:29:21.465" v="239"/>
          <ac:spMkLst>
            <pc:docMk/>
            <pc:sldMk cId="3732676400" sldId="364"/>
            <ac:spMk id="12" creationId="{31C3BA18-1038-B1DD-9C04-03C9E6E9D14D}"/>
          </ac:spMkLst>
        </pc:spChg>
        <pc:spChg chg="add del">
          <ac:chgData name="Narash Kumar" userId="d1f0d87ea7a7737a" providerId="Windows Live" clId="Web-{C00B7D0E-D89E-4C4D-A778-2EB9A6868B53}" dt="2023-05-15T08:29:02.012" v="235"/>
          <ac:spMkLst>
            <pc:docMk/>
            <pc:sldMk cId="3732676400" sldId="364"/>
            <ac:spMk id="13" creationId="{0760E4C7-47B8-4356-ABCA-CC9C79E2D2B6}"/>
          </ac:spMkLst>
        </pc:spChg>
        <pc:spChg chg="add del">
          <ac:chgData name="Narash Kumar" userId="d1f0d87ea7a7737a" providerId="Windows Live" clId="Web-{C00B7D0E-D89E-4C4D-A778-2EB9A6868B53}" dt="2023-05-15T08:29:02.012" v="235"/>
          <ac:spMkLst>
            <pc:docMk/>
            <pc:sldMk cId="3732676400" sldId="364"/>
            <ac:spMk id="15" creationId="{ED0A0432-F95F-6441-CC5D-B6BB755FABF8}"/>
          </ac:spMkLst>
        </pc:spChg>
        <pc:spChg chg="add del">
          <ac:chgData name="Narash Kumar" userId="d1f0d87ea7a7737a" providerId="Windows Live" clId="Web-{C00B7D0E-D89E-4C4D-A778-2EB9A6868B53}" dt="2023-05-15T08:29:02.012" v="235"/>
          <ac:spMkLst>
            <pc:docMk/>
            <pc:sldMk cId="3732676400" sldId="364"/>
            <ac:spMk id="17" creationId="{3F0586C3-A19F-D214-ABDE-30AD5B6669E5}"/>
          </ac:spMkLst>
        </pc:spChg>
        <pc:spChg chg="add del">
          <ac:chgData name="Narash Kumar" userId="d1f0d87ea7a7737a" providerId="Windows Live" clId="Web-{C00B7D0E-D89E-4C4D-A778-2EB9A6868B53}" dt="2023-05-15T08:29:15.793" v="237"/>
          <ac:spMkLst>
            <pc:docMk/>
            <pc:sldMk cId="3732676400" sldId="364"/>
            <ac:spMk id="21" creationId="{F5258B98-3BD5-0A20-B0E7-944EAEB2654A}"/>
          </ac:spMkLst>
        </pc:spChg>
        <pc:spChg chg="add del">
          <ac:chgData name="Narash Kumar" userId="d1f0d87ea7a7737a" providerId="Windows Live" clId="Web-{C00B7D0E-D89E-4C4D-A778-2EB9A6868B53}" dt="2023-05-15T08:29:15.793" v="237"/>
          <ac:spMkLst>
            <pc:docMk/>
            <pc:sldMk cId="3732676400" sldId="364"/>
            <ac:spMk id="23" creationId="{0760E4C7-47B8-4356-ABCA-CC9C79E2D2B6}"/>
          </ac:spMkLst>
        </pc:spChg>
        <pc:spChg chg="add del">
          <ac:chgData name="Narash Kumar" userId="d1f0d87ea7a7737a" providerId="Windows Live" clId="Web-{C00B7D0E-D89E-4C4D-A778-2EB9A6868B53}" dt="2023-05-15T08:29:15.793" v="237"/>
          <ac:spMkLst>
            <pc:docMk/>
            <pc:sldMk cId="3732676400" sldId="364"/>
            <ac:spMk id="25" creationId="{CEB96CAC-5A33-8303-9C73-1B3220A5D3FA}"/>
          </ac:spMkLst>
        </pc:spChg>
        <pc:spChg chg="add del">
          <ac:chgData name="Narash Kumar" userId="d1f0d87ea7a7737a" providerId="Windows Live" clId="Web-{C00B7D0E-D89E-4C4D-A778-2EB9A6868B53}" dt="2023-05-15T08:29:21.465" v="239"/>
          <ac:spMkLst>
            <pc:docMk/>
            <pc:sldMk cId="3732676400" sldId="364"/>
            <ac:spMk id="28" creationId="{691AE5D7-2C67-4863-91A4-747C8320ADFD}"/>
          </ac:spMkLst>
        </pc:spChg>
        <pc:spChg chg="add del">
          <ac:chgData name="Narash Kumar" userId="d1f0d87ea7a7737a" providerId="Windows Live" clId="Web-{C00B7D0E-D89E-4C4D-A778-2EB9A6868B53}" dt="2023-05-15T08:29:29.481" v="241"/>
          <ac:spMkLst>
            <pc:docMk/>
            <pc:sldMk cId="3732676400" sldId="364"/>
            <ac:spMk id="30" creationId="{20DB4423-716D-4B40-9498-69F5F3E5E077}"/>
          </ac:spMkLst>
        </pc:spChg>
        <pc:spChg chg="add del">
          <ac:chgData name="Narash Kumar" userId="d1f0d87ea7a7737a" providerId="Windows Live" clId="Web-{C00B7D0E-D89E-4C4D-A778-2EB9A6868B53}" dt="2023-05-15T08:29:29.481" v="241"/>
          <ac:spMkLst>
            <pc:docMk/>
            <pc:sldMk cId="3732676400" sldId="364"/>
            <ac:spMk id="31" creationId="{251A3FD3-5F62-76B1-5A5A-C5D570356EFF}"/>
          </ac:spMkLst>
        </pc:spChg>
        <pc:spChg chg="add del">
          <ac:chgData name="Narash Kumar" userId="d1f0d87ea7a7737a" providerId="Windows Live" clId="Web-{C00B7D0E-D89E-4C4D-A778-2EB9A6868B53}" dt="2023-05-15T08:29:29.481" v="241"/>
          <ac:spMkLst>
            <pc:docMk/>
            <pc:sldMk cId="3732676400" sldId="364"/>
            <ac:spMk id="32" creationId="{691AE5D7-2C67-4863-91A4-747C8320ADFD}"/>
          </ac:spMkLst>
        </pc:spChg>
        <pc:spChg chg="add del">
          <ac:chgData name="Narash Kumar" userId="d1f0d87ea7a7737a" providerId="Windows Live" clId="Web-{C00B7D0E-D89E-4C4D-A778-2EB9A6868B53}" dt="2023-05-15T08:30:57.014" v="247"/>
          <ac:spMkLst>
            <pc:docMk/>
            <pc:sldMk cId="3732676400" sldId="364"/>
            <ac:spMk id="34" creationId="{20DB4423-716D-4B40-9498-69F5F3E5E077}"/>
          </ac:spMkLst>
        </pc:spChg>
        <pc:spChg chg="add del">
          <ac:chgData name="Narash Kumar" userId="d1f0d87ea7a7737a" providerId="Windows Live" clId="Web-{C00B7D0E-D89E-4C4D-A778-2EB9A6868B53}" dt="2023-05-15T08:30:57.014" v="247"/>
          <ac:spMkLst>
            <pc:docMk/>
            <pc:sldMk cId="3732676400" sldId="364"/>
            <ac:spMk id="35" creationId="{76BCBC0B-8296-56C5-38CB-8138FF84D464}"/>
          </ac:spMkLst>
        </pc:spChg>
        <pc:spChg chg="add mod">
          <ac:chgData name="Narash Kumar" userId="d1f0d87ea7a7737a" providerId="Windows Live" clId="Web-{C00B7D0E-D89E-4C4D-A778-2EB9A6868B53}" dt="2023-05-15T08:32:17.907" v="254" actId="20577"/>
          <ac:spMkLst>
            <pc:docMk/>
            <pc:sldMk cId="3732676400" sldId="364"/>
            <ac:spMk id="36" creationId="{691AE5D7-2C67-4863-91A4-747C8320ADFD}"/>
          </ac:spMkLst>
        </pc:spChg>
        <pc:spChg chg="add del">
          <ac:chgData name="Narash Kumar" userId="d1f0d87ea7a7737a" providerId="Windows Live" clId="Web-{C00B7D0E-D89E-4C4D-A778-2EB9A6868B53}" dt="2023-05-15T08:31:40.375" v="251"/>
          <ac:spMkLst>
            <pc:docMk/>
            <pc:sldMk cId="3732676400" sldId="364"/>
            <ac:spMk id="42" creationId="{3DAD064D-86F0-42ED-B520-99689857918E}"/>
          </ac:spMkLst>
        </pc:spChg>
        <pc:spChg chg="add del">
          <ac:chgData name="Narash Kumar" userId="d1f0d87ea7a7737a" providerId="Windows Live" clId="Web-{C00B7D0E-D89E-4C4D-A778-2EB9A6868B53}" dt="2023-05-15T08:31:40.375" v="251"/>
          <ac:spMkLst>
            <pc:docMk/>
            <pc:sldMk cId="3732676400" sldId="364"/>
            <ac:spMk id="44" creationId="{AE56140E-8EE1-BE31-745D-450AF05FBF15}"/>
          </ac:spMkLst>
        </pc:spChg>
        <pc:spChg chg="add del">
          <ac:chgData name="Narash Kumar" userId="d1f0d87ea7a7737a" providerId="Windows Live" clId="Web-{C00B7D0E-D89E-4C4D-A778-2EB9A6868B53}" dt="2023-05-15T08:31:40.375" v="251"/>
          <ac:spMkLst>
            <pc:docMk/>
            <pc:sldMk cId="3732676400" sldId="364"/>
            <ac:spMk id="46" creationId="{73F74279-E694-CEB1-ED9A-ADBEBAEB7B76}"/>
          </ac:spMkLst>
        </pc:spChg>
        <pc:spChg chg="add">
          <ac:chgData name="Narash Kumar" userId="d1f0d87ea7a7737a" providerId="Windows Live" clId="Web-{C00B7D0E-D89E-4C4D-A778-2EB9A6868B53}" dt="2023-05-15T08:31:40.375" v="251"/>
          <ac:spMkLst>
            <pc:docMk/>
            <pc:sldMk cId="3732676400" sldId="364"/>
            <ac:spMk id="51" creationId="{3DAD064D-86F0-42ED-B520-99689857918E}"/>
          </ac:spMkLst>
        </pc:spChg>
        <pc:spChg chg="add">
          <ac:chgData name="Narash Kumar" userId="d1f0d87ea7a7737a" providerId="Windows Live" clId="Web-{C00B7D0E-D89E-4C4D-A778-2EB9A6868B53}" dt="2023-05-15T08:31:40.375" v="251"/>
          <ac:spMkLst>
            <pc:docMk/>
            <pc:sldMk cId="3732676400" sldId="364"/>
            <ac:spMk id="53" creationId="{8E96BFD4-44B0-5C43-0FE6-AE8623F97A72}"/>
          </ac:spMkLst>
        </pc:spChg>
        <pc:spChg chg="add">
          <ac:chgData name="Narash Kumar" userId="d1f0d87ea7a7737a" providerId="Windows Live" clId="Web-{C00B7D0E-D89E-4C4D-A778-2EB9A6868B53}" dt="2023-05-15T08:31:40.375" v="251"/>
          <ac:spMkLst>
            <pc:docMk/>
            <pc:sldMk cId="3732676400" sldId="364"/>
            <ac:spMk id="55" creationId="{8425A08A-6B40-CDA2-874C-CBD30AB4CBB7}"/>
          </ac:spMkLst>
        </pc:spChg>
        <pc:picChg chg="add del">
          <ac:chgData name="Narash Kumar" userId="d1f0d87ea7a7737a" providerId="Windows Live" clId="Web-{C00B7D0E-D89E-4C4D-A778-2EB9A6868B53}" dt="2023-05-15T08:29:02.012" v="235"/>
          <ac:picMkLst>
            <pc:docMk/>
            <pc:sldMk cId="3732676400" sldId="364"/>
            <ac:picMk id="5" creationId="{99B25C7E-CAB6-69CE-DC70-A868FD99B1EB}"/>
          </ac:picMkLst>
        </pc:picChg>
        <pc:picChg chg="add del">
          <ac:chgData name="Narash Kumar" userId="d1f0d87ea7a7737a" providerId="Windows Live" clId="Web-{C00B7D0E-D89E-4C4D-A778-2EB9A6868B53}" dt="2023-05-15T08:29:15.793" v="237"/>
          <ac:picMkLst>
            <pc:docMk/>
            <pc:sldMk cId="3732676400" sldId="364"/>
            <ac:picMk id="24" creationId="{E55AE2DA-8BA3-B4CF-FE24-2546A75DDCAF}"/>
          </ac:picMkLst>
        </pc:picChg>
        <pc:picChg chg="add mod ord">
          <ac:chgData name="Narash Kumar" userId="d1f0d87ea7a7737a" providerId="Windows Live" clId="Web-{C00B7D0E-D89E-4C4D-A778-2EB9A6868B53}" dt="2023-05-15T08:31:40.375" v="251"/>
          <ac:picMkLst>
            <pc:docMk/>
            <pc:sldMk cId="3732676400" sldId="364"/>
            <ac:picMk id="38" creationId="{541748C9-E112-CFFF-99B8-F5C3E1E8174F}"/>
          </ac:picMkLst>
        </pc:picChg>
        <pc:cxnChg chg="add del">
          <ac:chgData name="Narash Kumar" userId="d1f0d87ea7a7737a" providerId="Windows Live" clId="Web-{C00B7D0E-D89E-4C4D-A778-2EB9A6868B53}" dt="2023-05-15T08:29:02.012" v="235"/>
          <ac:cxnSpMkLst>
            <pc:docMk/>
            <pc:sldMk cId="3732676400" sldId="364"/>
            <ac:cxnSpMk id="11" creationId="{1C74AEE6-9CA7-5247-DC34-99634247DF50}"/>
          </ac:cxnSpMkLst>
        </pc:cxnChg>
        <pc:cxnChg chg="add del">
          <ac:chgData name="Narash Kumar" userId="d1f0d87ea7a7737a" providerId="Windows Live" clId="Web-{C00B7D0E-D89E-4C4D-A778-2EB9A6868B53}" dt="2023-05-15T08:29:02.012" v="235"/>
          <ac:cxnSpMkLst>
            <pc:docMk/>
            <pc:sldMk cId="3732676400" sldId="364"/>
            <ac:cxnSpMk id="19" creationId="{414C5C93-B9E9-4392-ADCF-ABF21209DD56}"/>
          </ac:cxnSpMkLst>
        </pc:cxnChg>
        <pc:cxnChg chg="add del">
          <ac:chgData name="Narash Kumar" userId="d1f0d87ea7a7737a" providerId="Windows Live" clId="Web-{C00B7D0E-D89E-4C4D-A778-2EB9A6868B53}" dt="2023-05-15T08:29:15.793" v="237"/>
          <ac:cxnSpMkLst>
            <pc:docMk/>
            <pc:sldMk cId="3732676400" sldId="364"/>
            <ac:cxnSpMk id="22" creationId="{1C74AEE6-9CA7-5247-DC34-99634247DF50}"/>
          </ac:cxnSpMkLst>
        </pc:cxnChg>
        <pc:cxnChg chg="add del">
          <ac:chgData name="Narash Kumar" userId="d1f0d87ea7a7737a" providerId="Windows Live" clId="Web-{C00B7D0E-D89E-4C4D-A778-2EB9A6868B53}" dt="2023-05-15T08:29:15.793" v="237"/>
          <ac:cxnSpMkLst>
            <pc:docMk/>
            <pc:sldMk cId="3732676400" sldId="364"/>
            <ac:cxnSpMk id="26" creationId="{7454BE46-239F-BB50-4643-61FF5943B7F9}"/>
          </ac:cxnSpMkLst>
        </pc:cxnChg>
      </pc:sldChg>
      <pc:sldChg chg="addSp delSp modSp add del">
        <pc:chgData name="Narash Kumar" userId="d1f0d87ea7a7737a" providerId="Windows Live" clId="Web-{C00B7D0E-D89E-4C4D-A778-2EB9A6868B53}" dt="2023-05-15T08:39:38.026" v="281"/>
        <pc:sldMkLst>
          <pc:docMk/>
          <pc:sldMk cId="2257461765" sldId="365"/>
        </pc:sldMkLst>
        <pc:spChg chg="mod">
          <ac:chgData name="Narash Kumar" userId="d1f0d87ea7a7737a" providerId="Windows Live" clId="Web-{C00B7D0E-D89E-4C4D-A778-2EB9A6868B53}" dt="2023-05-15T08:34:04.315" v="258"/>
          <ac:spMkLst>
            <pc:docMk/>
            <pc:sldMk cId="2257461765" sldId="365"/>
            <ac:spMk id="2" creationId="{00000000-0000-0000-0000-000000000000}"/>
          </ac:spMkLst>
        </pc:spChg>
        <pc:spChg chg="add del">
          <ac:chgData name="Narash Kumar" userId="d1f0d87ea7a7737a" providerId="Windows Live" clId="Web-{C00B7D0E-D89E-4C4D-A778-2EB9A6868B53}" dt="2023-05-15T08:34:04.315" v="258"/>
          <ac:spMkLst>
            <pc:docMk/>
            <pc:sldMk cId="2257461765" sldId="365"/>
            <ac:spMk id="3" creationId="{00000000-0000-0000-0000-000000000000}"/>
          </ac:spMkLst>
        </pc:spChg>
        <pc:spChg chg="add del">
          <ac:chgData name="Narash Kumar" userId="d1f0d87ea7a7737a" providerId="Windows Live" clId="Web-{C00B7D0E-D89E-4C4D-A778-2EB9A6868B53}" dt="2023-05-15T08:34:04.315" v="258"/>
          <ac:spMkLst>
            <pc:docMk/>
            <pc:sldMk cId="2257461765" sldId="365"/>
            <ac:spMk id="11" creationId="{4B6C6491-4A25-4638-B352-7708F0A2A112}"/>
          </ac:spMkLst>
        </pc:spChg>
        <pc:spChg chg="add del">
          <ac:chgData name="Narash Kumar" userId="d1f0d87ea7a7737a" providerId="Windows Live" clId="Web-{C00B7D0E-D89E-4C4D-A778-2EB9A6868B53}" dt="2023-05-15T08:34:04.315" v="258"/>
          <ac:spMkLst>
            <pc:docMk/>
            <pc:sldMk cId="2257461765" sldId="365"/>
            <ac:spMk id="13" creationId="{96125ED7-F0CF-40D9-8C60-51E1880536B3}"/>
          </ac:spMkLst>
        </pc:spChg>
        <pc:spChg chg="add del">
          <ac:chgData name="Narash Kumar" userId="d1f0d87ea7a7737a" providerId="Windows Live" clId="Web-{C00B7D0E-D89E-4C4D-A778-2EB9A6868B53}" dt="2023-05-15T08:34:04.284" v="257"/>
          <ac:spMkLst>
            <pc:docMk/>
            <pc:sldMk cId="2257461765" sldId="365"/>
            <ac:spMk id="21" creationId="{CAA6A2E0-18A1-4B22-8F61-5E162B67421A}"/>
          </ac:spMkLst>
        </pc:spChg>
        <pc:spChg chg="add">
          <ac:chgData name="Narash Kumar" userId="d1f0d87ea7a7737a" providerId="Windows Live" clId="Web-{C00B7D0E-D89E-4C4D-A778-2EB9A6868B53}" dt="2023-05-15T08:34:04.315" v="258"/>
          <ac:spMkLst>
            <pc:docMk/>
            <pc:sldMk cId="2257461765" sldId="365"/>
            <ac:spMk id="25" creationId="{561B1731-39D9-4145-8343-C209E1F09BC7}"/>
          </ac:spMkLst>
        </pc:spChg>
        <pc:spChg chg="add">
          <ac:chgData name="Narash Kumar" userId="d1f0d87ea7a7737a" providerId="Windows Live" clId="Web-{C00B7D0E-D89E-4C4D-A778-2EB9A6868B53}" dt="2023-05-15T08:34:04.315" v="258"/>
          <ac:spMkLst>
            <pc:docMk/>
            <pc:sldMk cId="2257461765" sldId="365"/>
            <ac:spMk id="27" creationId="{00000000-0000-0000-0000-000000000000}"/>
          </ac:spMkLst>
        </pc:spChg>
        <pc:graphicFrameChg chg="add del">
          <ac:chgData name="Narash Kumar" userId="d1f0d87ea7a7737a" providerId="Windows Live" clId="Web-{C00B7D0E-D89E-4C4D-A778-2EB9A6868B53}" dt="2023-05-15T08:34:04.284" v="257"/>
          <ac:graphicFrameMkLst>
            <pc:docMk/>
            <pc:sldMk cId="2257461765" sldId="365"/>
            <ac:graphicFrameMk id="17" creationId="{7DA2A5F7-E2D3-4558-D848-A3C7F67A8A04}"/>
          </ac:graphicFrameMkLst>
        </pc:graphicFrameChg>
        <pc:picChg chg="add">
          <ac:chgData name="Narash Kumar" userId="d1f0d87ea7a7737a" providerId="Windows Live" clId="Web-{C00B7D0E-D89E-4C4D-A778-2EB9A6868B53}" dt="2023-05-15T08:34:04.315" v="258"/>
          <ac:picMkLst>
            <pc:docMk/>
            <pc:sldMk cId="2257461765" sldId="365"/>
            <ac:picMk id="28" creationId="{4513343F-D004-8709-6476-EF7FE83F77BF}"/>
          </ac:picMkLst>
        </pc:picChg>
        <pc:cxnChg chg="add del">
          <ac:chgData name="Narash Kumar" userId="d1f0d87ea7a7737a" providerId="Windows Live" clId="Web-{C00B7D0E-D89E-4C4D-A778-2EB9A6868B53}" dt="2023-05-15T08:34:04.315" v="258"/>
          <ac:cxnSpMkLst>
            <pc:docMk/>
            <pc:sldMk cId="2257461765" sldId="365"/>
            <ac:cxnSpMk id="9" creationId="{D8689CE0-64D2-447C-9C1F-872D111D8AC3}"/>
          </ac:cxnSpMkLst>
        </pc:cxnChg>
        <pc:cxnChg chg="add del">
          <ac:chgData name="Narash Kumar" userId="d1f0d87ea7a7737a" providerId="Windows Live" clId="Web-{C00B7D0E-D89E-4C4D-A778-2EB9A6868B53}" dt="2023-05-15T08:34:04.315" v="258"/>
          <ac:cxnSpMkLst>
            <pc:docMk/>
            <pc:sldMk cId="2257461765" sldId="365"/>
            <ac:cxnSpMk id="15" creationId="{B0AA360F-DECB-4836-8FB6-22C4BC3FB02D}"/>
          </ac:cxnSpMkLst>
        </pc:cxnChg>
        <pc:cxnChg chg="add del">
          <ac:chgData name="Narash Kumar" userId="d1f0d87ea7a7737a" providerId="Windows Live" clId="Web-{C00B7D0E-D89E-4C4D-A778-2EB9A6868B53}" dt="2023-05-15T08:34:04.284" v="257"/>
          <ac:cxnSpMkLst>
            <pc:docMk/>
            <pc:sldMk cId="2257461765" sldId="365"/>
            <ac:cxnSpMk id="23" creationId="{8F5909CB-6CD3-45DF-9920-8D81824854A2}"/>
          </ac:cxnSpMkLst>
        </pc:cxnChg>
        <pc:cxnChg chg="add">
          <ac:chgData name="Narash Kumar" userId="d1f0d87ea7a7737a" providerId="Windows Live" clId="Web-{C00B7D0E-D89E-4C4D-A778-2EB9A6868B53}" dt="2023-05-15T08:34:04.315" v="258"/>
          <ac:cxnSpMkLst>
            <pc:docMk/>
            <pc:sldMk cId="2257461765" sldId="365"/>
            <ac:cxnSpMk id="26" creationId="{F0748755-DDBC-46D0-91EC-1212A8EE2B40}"/>
          </ac:cxnSpMkLst>
        </pc:cxnChg>
      </pc:sldChg>
      <pc:sldChg chg="addSp delSp modSp new mod setBg modClrScheme delDesignElem chgLayout">
        <pc:chgData name="Narash Kumar" userId="d1f0d87ea7a7737a" providerId="Windows Live" clId="Web-{C00B7D0E-D89E-4C4D-A778-2EB9A6868B53}" dt="2023-05-15T08:47:48.475" v="310"/>
        <pc:sldMkLst>
          <pc:docMk/>
          <pc:sldMk cId="2003376745" sldId="366"/>
        </pc:sldMkLst>
        <pc:spChg chg="mod ord">
          <ac:chgData name="Narash Kumar" userId="d1f0d87ea7a7737a" providerId="Windows Live" clId="Web-{C00B7D0E-D89E-4C4D-A778-2EB9A6868B53}" dt="2023-05-15T08:43:05.593" v="308" actId="14100"/>
          <ac:spMkLst>
            <pc:docMk/>
            <pc:sldMk cId="2003376745" sldId="366"/>
            <ac:spMk id="2" creationId="{BC358309-27AE-F3D7-7229-14E27A679A79}"/>
          </ac:spMkLst>
        </pc:spChg>
        <pc:spChg chg="mod ord">
          <ac:chgData name="Narash Kumar" userId="d1f0d87ea7a7737a" providerId="Windows Live" clId="Web-{C00B7D0E-D89E-4C4D-A778-2EB9A6868B53}" dt="2023-05-15T08:42:52.983" v="305" actId="20577"/>
          <ac:spMkLst>
            <pc:docMk/>
            <pc:sldMk cId="2003376745" sldId="366"/>
            <ac:spMk id="3" creationId="{DBDA1824-D183-BEC7-B75A-B1F1E17BD0F6}"/>
          </ac:spMkLst>
        </pc:spChg>
        <pc:spChg chg="add del mod ord">
          <ac:chgData name="Narash Kumar" userId="d1f0d87ea7a7737a" providerId="Windows Live" clId="Web-{C00B7D0E-D89E-4C4D-A778-2EB9A6868B53}" dt="2023-05-15T08:40:23.949" v="284"/>
          <ac:spMkLst>
            <pc:docMk/>
            <pc:sldMk cId="2003376745" sldId="366"/>
            <ac:spMk id="5" creationId="{EF74F619-DE69-66A4-1C25-FC57D26A6CCB}"/>
          </ac:spMkLst>
        </pc:spChg>
        <pc:spChg chg="add del">
          <ac:chgData name="Narash Kumar" userId="d1f0d87ea7a7737a" providerId="Windows Live" clId="Web-{C00B7D0E-D89E-4C4D-A778-2EB9A6868B53}" dt="2023-05-15T08:38:06.696" v="275"/>
          <ac:spMkLst>
            <pc:docMk/>
            <pc:sldMk cId="2003376745" sldId="366"/>
            <ac:spMk id="8" creationId="{20DB4423-716D-4B40-9498-69F5F3E5E077}"/>
          </ac:spMkLst>
        </pc:spChg>
        <pc:spChg chg="add del">
          <ac:chgData name="Narash Kumar" userId="d1f0d87ea7a7737a" providerId="Windows Live" clId="Web-{C00B7D0E-D89E-4C4D-A778-2EB9A6868B53}" dt="2023-05-15T08:38:06.696" v="275"/>
          <ac:spMkLst>
            <pc:docMk/>
            <pc:sldMk cId="2003376745" sldId="366"/>
            <ac:spMk id="10" creationId="{76BCBC0B-8296-56C5-38CB-8138FF84D464}"/>
          </ac:spMkLst>
        </pc:spChg>
        <pc:spChg chg="add del">
          <ac:chgData name="Narash Kumar" userId="d1f0d87ea7a7737a" providerId="Windows Live" clId="Web-{C00B7D0E-D89E-4C4D-A778-2EB9A6868B53}" dt="2023-05-15T08:38:06.680" v="274"/>
          <ac:spMkLst>
            <pc:docMk/>
            <pc:sldMk cId="2003376745" sldId="366"/>
            <ac:spMk id="15" creationId="{3DAD064D-86F0-42ED-B520-99689857918E}"/>
          </ac:spMkLst>
        </pc:spChg>
        <pc:spChg chg="add del">
          <ac:chgData name="Narash Kumar" userId="d1f0d87ea7a7737a" providerId="Windows Live" clId="Web-{C00B7D0E-D89E-4C4D-A778-2EB9A6868B53}" dt="2023-05-15T08:38:06.680" v="274"/>
          <ac:spMkLst>
            <pc:docMk/>
            <pc:sldMk cId="2003376745" sldId="366"/>
            <ac:spMk id="17" creationId="{8E96BFD4-44B0-5C43-0FE6-AE8623F97A72}"/>
          </ac:spMkLst>
        </pc:spChg>
        <pc:spChg chg="add del">
          <ac:chgData name="Narash Kumar" userId="d1f0d87ea7a7737a" providerId="Windows Live" clId="Web-{C00B7D0E-D89E-4C4D-A778-2EB9A6868B53}" dt="2023-05-15T08:38:06.680" v="274"/>
          <ac:spMkLst>
            <pc:docMk/>
            <pc:sldMk cId="2003376745" sldId="366"/>
            <ac:spMk id="19" creationId="{8425A08A-6B40-CDA2-874C-CBD30AB4CBB7}"/>
          </ac:spMkLst>
        </pc:spChg>
        <pc:spChg chg="add del">
          <ac:chgData name="Narash Kumar" userId="d1f0d87ea7a7737a" providerId="Windows Live" clId="Web-{C00B7D0E-D89E-4C4D-A778-2EB9A6868B53}" dt="2023-05-15T08:38:33.400" v="276"/>
          <ac:spMkLst>
            <pc:docMk/>
            <pc:sldMk cId="2003376745" sldId="366"/>
            <ac:spMk id="21" creationId="{5669F72C-E3FB-4C48-AEBD-AF7AC0D749C7}"/>
          </ac:spMkLst>
        </pc:spChg>
        <pc:spChg chg="add del">
          <ac:chgData name="Narash Kumar" userId="d1f0d87ea7a7737a" providerId="Windows Live" clId="Web-{C00B7D0E-D89E-4C4D-A778-2EB9A6868B53}" dt="2023-05-15T08:38:33.400" v="276"/>
          <ac:spMkLst>
            <pc:docMk/>
            <pc:sldMk cId="2003376745" sldId="366"/>
            <ac:spMk id="22" creationId="{228243FD-C3BF-6F32-16A5-833599384EFB}"/>
          </ac:spMkLst>
        </pc:spChg>
        <pc:spChg chg="add del">
          <ac:chgData name="Narash Kumar" userId="d1f0d87ea7a7737a" providerId="Windows Live" clId="Web-{C00B7D0E-D89E-4C4D-A778-2EB9A6868B53}" dt="2023-05-15T08:38:33.400" v="276"/>
          <ac:spMkLst>
            <pc:docMk/>
            <pc:sldMk cId="2003376745" sldId="366"/>
            <ac:spMk id="23" creationId="{CE00B97D-57BF-1689-B0D9-0A243102C5C2}"/>
          </ac:spMkLst>
        </pc:spChg>
        <pc:spChg chg="add del">
          <ac:chgData name="Narash Kumar" userId="d1f0d87ea7a7737a" providerId="Windows Live" clId="Web-{C00B7D0E-D89E-4C4D-A778-2EB9A6868B53}" dt="2023-05-15T08:39:26.166" v="280"/>
          <ac:spMkLst>
            <pc:docMk/>
            <pc:sldMk cId="2003376745" sldId="366"/>
            <ac:spMk id="28" creationId="{3DAD064D-86F0-42ED-B520-99689857918E}"/>
          </ac:spMkLst>
        </pc:spChg>
        <pc:spChg chg="add del">
          <ac:chgData name="Narash Kumar" userId="d1f0d87ea7a7737a" providerId="Windows Live" clId="Web-{C00B7D0E-D89E-4C4D-A778-2EB9A6868B53}" dt="2023-05-15T08:39:26.166" v="280"/>
          <ac:spMkLst>
            <pc:docMk/>
            <pc:sldMk cId="2003376745" sldId="366"/>
            <ac:spMk id="30" creationId="{683DE4F2-E127-9EB5-D502-A101EED168B8}"/>
          </ac:spMkLst>
        </pc:spChg>
        <pc:spChg chg="add del">
          <ac:chgData name="Narash Kumar" userId="d1f0d87ea7a7737a" providerId="Windows Live" clId="Web-{C00B7D0E-D89E-4C4D-A778-2EB9A6868B53}" dt="2023-05-15T08:39:26.166" v="280"/>
          <ac:spMkLst>
            <pc:docMk/>
            <pc:sldMk cId="2003376745" sldId="366"/>
            <ac:spMk id="32" creationId="{9E846EAC-5575-E5C8-46C9-DF671D58917C}"/>
          </ac:spMkLst>
        </pc:spChg>
        <pc:spChg chg="add del">
          <ac:chgData name="Narash Kumar" userId="d1f0d87ea7a7737a" providerId="Windows Live" clId="Web-{C00B7D0E-D89E-4C4D-A778-2EB9A6868B53}" dt="2023-05-15T08:39:26.119" v="279"/>
          <ac:spMkLst>
            <pc:docMk/>
            <pc:sldMk cId="2003376745" sldId="366"/>
            <ac:spMk id="37" creationId="{20DB4423-716D-4B40-9498-69F5F3E5E077}"/>
          </ac:spMkLst>
        </pc:spChg>
        <pc:spChg chg="add del">
          <ac:chgData name="Narash Kumar" userId="d1f0d87ea7a7737a" providerId="Windows Live" clId="Web-{C00B7D0E-D89E-4C4D-A778-2EB9A6868B53}" dt="2023-05-15T08:40:28.511" v="285"/>
          <ac:spMkLst>
            <pc:docMk/>
            <pc:sldMk cId="2003376745" sldId="366"/>
            <ac:spMk id="38" creationId="{3DAD064D-86F0-42ED-B520-99689857918E}"/>
          </ac:spMkLst>
        </pc:spChg>
        <pc:spChg chg="add del">
          <ac:chgData name="Narash Kumar" userId="d1f0d87ea7a7737a" providerId="Windows Live" clId="Web-{C00B7D0E-D89E-4C4D-A778-2EB9A6868B53}" dt="2023-05-15T08:39:26.119" v="279"/>
          <ac:spMkLst>
            <pc:docMk/>
            <pc:sldMk cId="2003376745" sldId="366"/>
            <ac:spMk id="39" creationId="{76BCBC0B-8296-56C5-38CB-8138FF84D464}"/>
          </ac:spMkLst>
        </pc:spChg>
        <pc:spChg chg="add del">
          <ac:chgData name="Narash Kumar" userId="d1f0d87ea7a7737a" providerId="Windows Live" clId="Web-{C00B7D0E-D89E-4C4D-A778-2EB9A6868B53}" dt="2023-05-15T08:40:28.511" v="285"/>
          <ac:spMkLst>
            <pc:docMk/>
            <pc:sldMk cId="2003376745" sldId="366"/>
            <ac:spMk id="40" creationId="{17A4D85E-F98A-F670-16C3-7B2B0DA3A0DA}"/>
          </ac:spMkLst>
        </pc:spChg>
        <pc:spChg chg="add del">
          <ac:chgData name="Narash Kumar" userId="d1f0d87ea7a7737a" providerId="Windows Live" clId="Web-{C00B7D0E-D89E-4C4D-A778-2EB9A6868B53}" dt="2023-05-15T08:40:28.511" v="285"/>
          <ac:spMkLst>
            <pc:docMk/>
            <pc:sldMk cId="2003376745" sldId="366"/>
            <ac:spMk id="45" creationId="{5669F72C-E3FB-4C48-AEBD-AF7AC0D749C7}"/>
          </ac:spMkLst>
        </pc:spChg>
        <pc:spChg chg="add del">
          <ac:chgData name="Narash Kumar" userId="d1f0d87ea7a7737a" providerId="Windows Live" clId="Web-{C00B7D0E-D89E-4C4D-A778-2EB9A6868B53}" dt="2023-05-15T08:40:28.511" v="285"/>
          <ac:spMkLst>
            <pc:docMk/>
            <pc:sldMk cId="2003376745" sldId="366"/>
            <ac:spMk id="47" creationId="{228243FD-C3BF-6F32-16A5-833599384EFB}"/>
          </ac:spMkLst>
        </pc:spChg>
        <pc:spChg chg="add del">
          <ac:chgData name="Narash Kumar" userId="d1f0d87ea7a7737a" providerId="Windows Live" clId="Web-{C00B7D0E-D89E-4C4D-A778-2EB9A6868B53}" dt="2023-05-15T08:40:28.511" v="285"/>
          <ac:spMkLst>
            <pc:docMk/>
            <pc:sldMk cId="2003376745" sldId="366"/>
            <ac:spMk id="49" creationId="{CE00B97D-57BF-1689-B0D9-0A243102C5C2}"/>
          </ac:spMkLst>
        </pc:spChg>
        <pc:picChg chg="add del mod ord">
          <ac:chgData name="Narash Kumar" userId="d1f0d87ea7a7737a" providerId="Windows Live" clId="Web-{C00B7D0E-D89E-4C4D-A778-2EB9A6868B53}" dt="2023-05-15T08:38:45.822" v="277"/>
          <ac:picMkLst>
            <pc:docMk/>
            <pc:sldMk cId="2003376745" sldId="366"/>
            <ac:picMk id="4" creationId="{6F319688-04E7-879C-9EAF-CC77F1E849DA}"/>
          </ac:picMkLst>
        </pc:picChg>
        <pc:picChg chg="add del mod">
          <ac:chgData name="Narash Kumar" userId="d1f0d87ea7a7737a" providerId="Windows Live" clId="Web-{C00B7D0E-D89E-4C4D-A778-2EB9A6868B53}" dt="2023-05-15T08:47:48.475" v="310"/>
          <ac:picMkLst>
            <pc:docMk/>
            <pc:sldMk cId="2003376745" sldId="366"/>
            <ac:picMk id="6" creationId="{36ED8532-5D75-3ED2-43AB-6C734F06FCD8}"/>
          </ac:picMkLst>
        </pc:picChg>
        <pc:picChg chg="add mod ord">
          <ac:chgData name="Narash Kumar" userId="d1f0d87ea7a7737a" providerId="Windows Live" clId="Web-{C00B7D0E-D89E-4C4D-A778-2EB9A6868B53}" dt="2023-05-15T08:40:28.511" v="285"/>
          <ac:picMkLst>
            <pc:docMk/>
            <pc:sldMk cId="2003376745" sldId="366"/>
            <ac:picMk id="34" creationId="{DF3AA9E5-15DF-7147-F9C4-46D1847F6EFE}"/>
          </ac:picMkLst>
        </pc:picChg>
      </pc:sldChg>
      <pc:sldChg chg="add del">
        <pc:chgData name="Narash Kumar" userId="d1f0d87ea7a7737a" providerId="Windows Live" clId="Web-{C00B7D0E-D89E-4C4D-A778-2EB9A6868B53}" dt="2023-05-15T08:34:43.316" v="260"/>
        <pc:sldMkLst>
          <pc:docMk/>
          <pc:sldMk cId="3800907532" sldId="366"/>
        </pc:sldMkLst>
      </pc:sldChg>
      <pc:sldChg chg="addSp delSp modSp new mod ord setBg">
        <pc:chgData name="Narash Kumar" userId="d1f0d87ea7a7737a" providerId="Windows Live" clId="Web-{C00B7D0E-D89E-4C4D-A778-2EB9A6868B53}" dt="2023-05-15T08:50:25.119" v="334"/>
        <pc:sldMkLst>
          <pc:docMk/>
          <pc:sldMk cId="3780501544" sldId="367"/>
        </pc:sldMkLst>
        <pc:spChg chg="del">
          <ac:chgData name="Narash Kumar" userId="d1f0d87ea7a7737a" providerId="Windows Live" clId="Web-{C00B7D0E-D89E-4C4D-A778-2EB9A6868B53}" dt="2023-05-15T08:48:23.991" v="317"/>
          <ac:spMkLst>
            <pc:docMk/>
            <pc:sldMk cId="3780501544" sldId="367"/>
            <ac:spMk id="2" creationId="{FC927FA7-76B6-3852-923E-ABFEBE2B3577}"/>
          </ac:spMkLst>
        </pc:spChg>
        <pc:spChg chg="del">
          <ac:chgData name="Narash Kumar" userId="d1f0d87ea7a7737a" providerId="Windows Live" clId="Web-{C00B7D0E-D89E-4C4D-A778-2EB9A6868B53}" dt="2023-05-15T08:48:26.007" v="318"/>
          <ac:spMkLst>
            <pc:docMk/>
            <pc:sldMk cId="3780501544" sldId="367"/>
            <ac:spMk id="3" creationId="{9E99FF9C-8679-EFD3-EA16-067B25511A38}"/>
          </ac:spMkLst>
        </pc:spChg>
        <pc:spChg chg="add del">
          <ac:chgData name="Narash Kumar" userId="d1f0d87ea7a7737a" providerId="Windows Live" clId="Web-{C00B7D0E-D89E-4C4D-A778-2EB9A6868B53}" dt="2023-05-15T08:50:03.165" v="326"/>
          <ac:spMkLst>
            <pc:docMk/>
            <pc:sldMk cId="3780501544" sldId="367"/>
            <ac:spMk id="10" creationId="{1C8B38D4-9D92-4608-A16B-260E8CC21335}"/>
          </ac:spMkLst>
        </pc:spChg>
        <pc:spChg chg="add del">
          <ac:chgData name="Narash Kumar" userId="d1f0d87ea7a7737a" providerId="Windows Live" clId="Web-{C00B7D0E-D89E-4C4D-A778-2EB9A6868B53}" dt="2023-05-15T08:50:03.165" v="326"/>
          <ac:spMkLst>
            <pc:docMk/>
            <pc:sldMk cId="3780501544" sldId="367"/>
            <ac:spMk id="12" creationId="{E9D51C6D-A440-71F4-45C3-86809652EBEC}"/>
          </ac:spMkLst>
        </pc:spChg>
        <pc:spChg chg="add del">
          <ac:chgData name="Narash Kumar" userId="d1f0d87ea7a7737a" providerId="Windows Live" clId="Web-{C00B7D0E-D89E-4C4D-A778-2EB9A6868B53}" dt="2023-05-15T08:50:03.165" v="326"/>
          <ac:spMkLst>
            <pc:docMk/>
            <pc:sldMk cId="3780501544" sldId="367"/>
            <ac:spMk id="14" creationId="{99FA5DBC-93F5-A63F-41A3-8C0F26EE5E9B}"/>
          </ac:spMkLst>
        </pc:spChg>
        <pc:spChg chg="add del">
          <ac:chgData name="Narash Kumar" userId="d1f0d87ea7a7737a" providerId="Windows Live" clId="Web-{C00B7D0E-D89E-4C4D-A778-2EB9A6868B53}" dt="2023-05-15T08:50:25.119" v="334"/>
          <ac:spMkLst>
            <pc:docMk/>
            <pc:sldMk cId="3780501544" sldId="367"/>
            <ac:spMk id="16" creationId="{1C8B38D4-9D92-4608-A16B-260E8CC21335}"/>
          </ac:spMkLst>
        </pc:spChg>
        <pc:spChg chg="add del">
          <ac:chgData name="Narash Kumar" userId="d1f0d87ea7a7737a" providerId="Windows Live" clId="Web-{C00B7D0E-D89E-4C4D-A778-2EB9A6868B53}" dt="2023-05-15T08:50:25.119" v="334"/>
          <ac:spMkLst>
            <pc:docMk/>
            <pc:sldMk cId="3780501544" sldId="367"/>
            <ac:spMk id="17" creationId="{0B25D2F4-7A0E-ACA7-3A97-AEE028D25753}"/>
          </ac:spMkLst>
        </pc:spChg>
        <pc:graphicFrameChg chg="add mod modGraphic">
          <ac:chgData name="Narash Kumar" userId="d1f0d87ea7a7737a" providerId="Windows Live" clId="Web-{C00B7D0E-D89E-4C4D-A778-2EB9A6868B53}" dt="2023-05-15T08:50:25.119" v="334"/>
          <ac:graphicFrameMkLst>
            <pc:docMk/>
            <pc:sldMk cId="3780501544" sldId="367"/>
            <ac:graphicFrameMk id="5" creationId="{AB0AA992-D651-4A6E-CDBE-1921DC0DC3C1}"/>
          </ac:graphicFrameMkLst>
        </pc:graphicFrameChg>
      </pc:sldChg>
      <pc:sldChg chg="add del">
        <pc:chgData name="Narash Kumar" userId="d1f0d87ea7a7737a" providerId="Windows Live" clId="Web-{C00B7D0E-D89E-4C4D-A778-2EB9A6868B53}" dt="2023-05-15T08:49:42.243" v="324"/>
        <pc:sldMkLst>
          <pc:docMk/>
          <pc:sldMk cId="2817449000" sldId="368"/>
        </pc:sldMkLst>
      </pc:sldChg>
      <pc:sldChg chg="addSp delSp modSp new mod ord setBg">
        <pc:chgData name="Narash Kumar" userId="d1f0d87ea7a7737a" providerId="Windows Live" clId="Web-{C00B7D0E-D89E-4C4D-A778-2EB9A6868B53}" dt="2023-05-15T08:56:33.236" v="356"/>
        <pc:sldMkLst>
          <pc:docMk/>
          <pc:sldMk cId="3127407312" sldId="368"/>
        </pc:sldMkLst>
        <pc:spChg chg="mod">
          <ac:chgData name="Narash Kumar" userId="d1f0d87ea7a7737a" providerId="Windows Live" clId="Web-{C00B7D0E-D89E-4C4D-A778-2EB9A6868B53}" dt="2023-05-15T08:55:34.829" v="348"/>
          <ac:spMkLst>
            <pc:docMk/>
            <pc:sldMk cId="3127407312" sldId="368"/>
            <ac:spMk id="2" creationId="{2B94EF8C-9A44-04BE-2C87-59587908EFC6}"/>
          </ac:spMkLst>
        </pc:spChg>
        <pc:spChg chg="del">
          <ac:chgData name="Narash Kumar" userId="d1f0d87ea7a7737a" providerId="Windows Live" clId="Web-{C00B7D0E-D89E-4C4D-A778-2EB9A6868B53}" dt="2023-05-15T08:54:13.233" v="346"/>
          <ac:spMkLst>
            <pc:docMk/>
            <pc:sldMk cId="3127407312" sldId="368"/>
            <ac:spMk id="3" creationId="{A9513BFE-6B50-F347-24B0-410033FF2B01}"/>
          </ac:spMkLst>
        </pc:spChg>
        <pc:spChg chg="add del mod">
          <ac:chgData name="Narash Kumar" userId="d1f0d87ea7a7737a" providerId="Windows Live" clId="Web-{C00B7D0E-D89E-4C4D-A778-2EB9A6868B53}" dt="2023-05-15T08:56:33.236" v="355"/>
          <ac:spMkLst>
            <pc:docMk/>
            <pc:sldMk cId="3127407312" sldId="368"/>
            <ac:spMk id="6" creationId="{7728CF85-43EC-CDD1-0185-3C303511F890}"/>
          </ac:spMkLst>
        </pc:spChg>
        <pc:spChg chg="add del">
          <ac:chgData name="Narash Kumar" userId="d1f0d87ea7a7737a" providerId="Windows Live" clId="Web-{C00B7D0E-D89E-4C4D-A778-2EB9A6868B53}" dt="2023-05-15T08:54:44.906" v="347"/>
          <ac:spMkLst>
            <pc:docMk/>
            <pc:sldMk cId="3127407312" sldId="368"/>
            <ac:spMk id="9" creationId="{F5258B98-3BD5-0A20-B0E7-944EAEB2654A}"/>
          </ac:spMkLst>
        </pc:spChg>
        <pc:spChg chg="add del">
          <ac:chgData name="Narash Kumar" userId="d1f0d87ea7a7737a" providerId="Windows Live" clId="Web-{C00B7D0E-D89E-4C4D-A778-2EB9A6868B53}" dt="2023-05-15T08:54:44.906" v="347"/>
          <ac:spMkLst>
            <pc:docMk/>
            <pc:sldMk cId="3127407312" sldId="368"/>
            <ac:spMk id="13" creationId="{0760E4C7-47B8-4356-ABCA-CC9C79E2D2B6}"/>
          </ac:spMkLst>
        </pc:spChg>
        <pc:spChg chg="add del">
          <ac:chgData name="Narash Kumar" userId="d1f0d87ea7a7737a" providerId="Windows Live" clId="Web-{C00B7D0E-D89E-4C4D-A778-2EB9A6868B53}" dt="2023-05-15T08:54:44.906" v="347"/>
          <ac:spMkLst>
            <pc:docMk/>
            <pc:sldMk cId="3127407312" sldId="368"/>
            <ac:spMk id="15" creationId="{CEB96CAC-5A33-8303-9C73-1B3220A5D3FA}"/>
          </ac:spMkLst>
        </pc:spChg>
        <pc:spChg chg="add del">
          <ac:chgData name="Narash Kumar" userId="d1f0d87ea7a7737a" providerId="Windows Live" clId="Web-{C00B7D0E-D89E-4C4D-A778-2EB9A6868B53}" dt="2023-05-15T08:55:34.829" v="348"/>
          <ac:spMkLst>
            <pc:docMk/>
            <pc:sldMk cId="3127407312" sldId="368"/>
            <ac:spMk id="22" creationId="{F5258B98-3BD5-0A20-B0E7-944EAEB2654A}"/>
          </ac:spMkLst>
        </pc:spChg>
        <pc:spChg chg="add del">
          <ac:chgData name="Narash Kumar" userId="d1f0d87ea7a7737a" providerId="Windows Live" clId="Web-{C00B7D0E-D89E-4C4D-A778-2EB9A6868B53}" dt="2023-05-15T08:55:34.829" v="348"/>
          <ac:spMkLst>
            <pc:docMk/>
            <pc:sldMk cId="3127407312" sldId="368"/>
            <ac:spMk id="26" creationId="{0760E4C7-47B8-4356-ABCA-CC9C79E2D2B6}"/>
          </ac:spMkLst>
        </pc:spChg>
        <pc:spChg chg="add del">
          <ac:chgData name="Narash Kumar" userId="d1f0d87ea7a7737a" providerId="Windows Live" clId="Web-{C00B7D0E-D89E-4C4D-A778-2EB9A6868B53}" dt="2023-05-15T08:55:34.829" v="348"/>
          <ac:spMkLst>
            <pc:docMk/>
            <pc:sldMk cId="3127407312" sldId="368"/>
            <ac:spMk id="28" creationId="{B758B122-85A5-F4DA-C20F-E970C80F4719}"/>
          </ac:spMkLst>
        </pc:spChg>
        <pc:spChg chg="add">
          <ac:chgData name="Narash Kumar" userId="d1f0d87ea7a7737a" providerId="Windows Live" clId="Web-{C00B7D0E-D89E-4C4D-A778-2EB9A6868B53}" dt="2023-05-15T08:55:34.829" v="348"/>
          <ac:spMkLst>
            <pc:docMk/>
            <pc:sldMk cId="3127407312" sldId="368"/>
            <ac:spMk id="35" creationId="{F5258B98-3BD5-0A20-B0E7-944EAEB2654A}"/>
          </ac:spMkLst>
        </pc:spChg>
        <pc:spChg chg="add">
          <ac:chgData name="Narash Kumar" userId="d1f0d87ea7a7737a" providerId="Windows Live" clId="Web-{C00B7D0E-D89E-4C4D-A778-2EB9A6868B53}" dt="2023-05-15T08:55:34.829" v="348"/>
          <ac:spMkLst>
            <pc:docMk/>
            <pc:sldMk cId="3127407312" sldId="368"/>
            <ac:spMk id="39" creationId="{0760E4C7-47B8-4356-ABCA-CC9C79E2D2B6}"/>
          </ac:spMkLst>
        </pc:spChg>
        <pc:spChg chg="add">
          <ac:chgData name="Narash Kumar" userId="d1f0d87ea7a7737a" providerId="Windows Live" clId="Web-{C00B7D0E-D89E-4C4D-A778-2EB9A6868B53}" dt="2023-05-15T08:55:34.829" v="348"/>
          <ac:spMkLst>
            <pc:docMk/>
            <pc:sldMk cId="3127407312" sldId="368"/>
            <ac:spMk id="41" creationId="{ED0A0432-F95F-6441-CC5D-B6BB755FABF8}"/>
          </ac:spMkLst>
        </pc:spChg>
        <pc:spChg chg="add">
          <ac:chgData name="Narash Kumar" userId="d1f0d87ea7a7737a" providerId="Windows Live" clId="Web-{C00B7D0E-D89E-4C4D-A778-2EB9A6868B53}" dt="2023-05-15T08:55:34.829" v="348"/>
          <ac:spMkLst>
            <pc:docMk/>
            <pc:sldMk cId="3127407312" sldId="368"/>
            <ac:spMk id="43" creationId="{3F0586C3-A19F-D214-ABDE-30AD5B6669E5}"/>
          </ac:spMkLst>
        </pc:spChg>
        <pc:picChg chg="add del mod">
          <ac:chgData name="Narash Kumar" userId="d1f0d87ea7a7737a" providerId="Windows Live" clId="Web-{C00B7D0E-D89E-4C4D-A778-2EB9A6868B53}" dt="2023-05-15T08:56:33.236" v="356"/>
          <ac:picMkLst>
            <pc:docMk/>
            <pc:sldMk cId="3127407312" sldId="368"/>
            <ac:picMk id="4" creationId="{D5A19BC2-7119-16E7-B97F-BF838B52872F}"/>
          </ac:picMkLst>
        </pc:picChg>
        <pc:picChg chg="add mod">
          <ac:chgData name="Narash Kumar" userId="d1f0d87ea7a7737a" providerId="Windows Live" clId="Web-{C00B7D0E-D89E-4C4D-A778-2EB9A6868B53}" dt="2023-05-15T08:54:44.906" v="347"/>
          <ac:picMkLst>
            <pc:docMk/>
            <pc:sldMk cId="3127407312" sldId="368"/>
            <ac:picMk id="5" creationId="{EC4BEDA0-ED41-ABA8-798E-3FF31D7E1C2A}"/>
          </ac:picMkLst>
        </pc:picChg>
        <pc:cxnChg chg="add del">
          <ac:chgData name="Narash Kumar" userId="d1f0d87ea7a7737a" providerId="Windows Live" clId="Web-{C00B7D0E-D89E-4C4D-A778-2EB9A6868B53}" dt="2023-05-15T08:54:44.906" v="347"/>
          <ac:cxnSpMkLst>
            <pc:docMk/>
            <pc:sldMk cId="3127407312" sldId="368"/>
            <ac:cxnSpMk id="11" creationId="{1C74AEE6-9CA7-5247-DC34-99634247DF50}"/>
          </ac:cxnSpMkLst>
        </pc:cxnChg>
        <pc:cxnChg chg="add del">
          <ac:chgData name="Narash Kumar" userId="d1f0d87ea7a7737a" providerId="Windows Live" clId="Web-{C00B7D0E-D89E-4C4D-A778-2EB9A6868B53}" dt="2023-05-15T08:54:44.906" v="347"/>
          <ac:cxnSpMkLst>
            <pc:docMk/>
            <pc:sldMk cId="3127407312" sldId="368"/>
            <ac:cxnSpMk id="17" creationId="{7454BE46-239F-BB50-4643-61FF5943B7F9}"/>
          </ac:cxnSpMkLst>
        </pc:cxnChg>
        <pc:cxnChg chg="add del">
          <ac:chgData name="Narash Kumar" userId="d1f0d87ea7a7737a" providerId="Windows Live" clId="Web-{C00B7D0E-D89E-4C4D-A778-2EB9A6868B53}" dt="2023-05-15T08:55:34.829" v="348"/>
          <ac:cxnSpMkLst>
            <pc:docMk/>
            <pc:sldMk cId="3127407312" sldId="368"/>
            <ac:cxnSpMk id="24" creationId="{1C74AEE6-9CA7-5247-DC34-99634247DF50}"/>
          </ac:cxnSpMkLst>
        </pc:cxnChg>
        <pc:cxnChg chg="add del">
          <ac:chgData name="Narash Kumar" userId="d1f0d87ea7a7737a" providerId="Windows Live" clId="Web-{C00B7D0E-D89E-4C4D-A778-2EB9A6868B53}" dt="2023-05-15T08:55:34.829" v="348"/>
          <ac:cxnSpMkLst>
            <pc:docMk/>
            <pc:sldMk cId="3127407312" sldId="368"/>
            <ac:cxnSpMk id="30" creationId="{414C5C93-B9E9-4392-ADCF-ABF21209DD56}"/>
          </ac:cxnSpMkLst>
        </pc:cxnChg>
        <pc:cxnChg chg="add">
          <ac:chgData name="Narash Kumar" userId="d1f0d87ea7a7737a" providerId="Windows Live" clId="Web-{C00B7D0E-D89E-4C4D-A778-2EB9A6868B53}" dt="2023-05-15T08:55:34.829" v="348"/>
          <ac:cxnSpMkLst>
            <pc:docMk/>
            <pc:sldMk cId="3127407312" sldId="368"/>
            <ac:cxnSpMk id="37" creationId="{1C74AEE6-9CA7-5247-DC34-99634247DF50}"/>
          </ac:cxnSpMkLst>
        </pc:cxnChg>
        <pc:cxnChg chg="add">
          <ac:chgData name="Narash Kumar" userId="d1f0d87ea7a7737a" providerId="Windows Live" clId="Web-{C00B7D0E-D89E-4C4D-A778-2EB9A6868B53}" dt="2023-05-15T08:55:34.829" v="348"/>
          <ac:cxnSpMkLst>
            <pc:docMk/>
            <pc:sldMk cId="3127407312" sldId="368"/>
            <ac:cxnSpMk id="45" creationId="{414C5C93-B9E9-4392-ADCF-ABF21209DD56}"/>
          </ac:cxnSpMkLst>
        </pc:cxnChg>
      </pc:sldChg>
      <pc:sldChg chg="addSp delSp modSp new">
        <pc:chgData name="Narash Kumar" userId="d1f0d87ea7a7737a" providerId="Windows Live" clId="Web-{C00B7D0E-D89E-4C4D-A778-2EB9A6868B53}" dt="2023-05-15T09:14:00.166" v="434" actId="14100"/>
        <pc:sldMkLst>
          <pc:docMk/>
          <pc:sldMk cId="826876058" sldId="369"/>
        </pc:sldMkLst>
        <pc:spChg chg="del">
          <ac:chgData name="Narash Kumar" userId="d1f0d87ea7a7737a" providerId="Windows Live" clId="Web-{C00B7D0E-D89E-4C4D-A778-2EB9A6868B53}" dt="2023-05-15T09:10:20.099" v="396"/>
          <ac:spMkLst>
            <pc:docMk/>
            <pc:sldMk cId="826876058" sldId="369"/>
            <ac:spMk id="2" creationId="{98FCFDE0-88AC-CDFC-0FF3-47B31BD655A6}"/>
          </ac:spMkLst>
        </pc:spChg>
        <pc:spChg chg="del">
          <ac:chgData name="Narash Kumar" userId="d1f0d87ea7a7737a" providerId="Windows Live" clId="Web-{C00B7D0E-D89E-4C4D-A778-2EB9A6868B53}" dt="2023-05-15T09:10:02.645" v="391"/>
          <ac:spMkLst>
            <pc:docMk/>
            <pc:sldMk cId="826876058" sldId="369"/>
            <ac:spMk id="3" creationId="{031FCC8B-8924-0D19-0FCD-309BC50040D6}"/>
          </ac:spMkLst>
        </pc:spChg>
        <pc:picChg chg="add mod ord">
          <ac:chgData name="Narash Kumar" userId="d1f0d87ea7a7737a" providerId="Windows Live" clId="Web-{C00B7D0E-D89E-4C4D-A778-2EB9A6868B53}" dt="2023-05-15T09:14:00.166" v="434" actId="14100"/>
          <ac:picMkLst>
            <pc:docMk/>
            <pc:sldMk cId="826876058" sldId="369"/>
            <ac:picMk id="4" creationId="{04E4F36A-4EC1-E942-01F0-B112D48D0F0F}"/>
          </ac:picMkLst>
        </pc:picChg>
      </pc:sldChg>
      <pc:sldChg chg="addSp delSp modSp new del mod setBg">
        <pc:chgData name="Narash Kumar" userId="d1f0d87ea7a7737a" providerId="Windows Live" clId="Web-{C00B7D0E-D89E-4C4D-A778-2EB9A6868B53}" dt="2023-05-15T09:09:43.801" v="389"/>
        <pc:sldMkLst>
          <pc:docMk/>
          <pc:sldMk cId="1126327536" sldId="369"/>
        </pc:sldMkLst>
        <pc:spChg chg="mod">
          <ac:chgData name="Narash Kumar" userId="d1f0d87ea7a7737a" providerId="Windows Live" clId="Web-{C00B7D0E-D89E-4C4D-A778-2EB9A6868B53}" dt="2023-05-15T09:08:35.081" v="380"/>
          <ac:spMkLst>
            <pc:docMk/>
            <pc:sldMk cId="1126327536" sldId="369"/>
            <ac:spMk id="2" creationId="{79725AEA-F8E0-55F3-ACA0-5820BE90457F}"/>
          </ac:spMkLst>
        </pc:spChg>
        <pc:spChg chg="del">
          <ac:chgData name="Narash Kumar" userId="d1f0d87ea7a7737a" providerId="Windows Live" clId="Web-{C00B7D0E-D89E-4C4D-A778-2EB9A6868B53}" dt="2023-05-15T09:07:40.220" v="372"/>
          <ac:spMkLst>
            <pc:docMk/>
            <pc:sldMk cId="1126327536" sldId="369"/>
            <ac:spMk id="3" creationId="{15B27845-926D-51D5-3FC7-FB0219E57FA4}"/>
          </ac:spMkLst>
        </pc:spChg>
        <pc:spChg chg="add del">
          <ac:chgData name="Narash Kumar" userId="d1f0d87ea7a7737a" providerId="Windows Live" clId="Web-{C00B7D0E-D89E-4C4D-A778-2EB9A6868B53}" dt="2023-05-15T09:08:56.441" v="383"/>
          <ac:spMkLst>
            <pc:docMk/>
            <pc:sldMk cId="1126327536" sldId="369"/>
            <ac:spMk id="8" creationId="{19E8D02C-17A9-AD45-53AD-384B5BF7A448}"/>
          </ac:spMkLst>
        </pc:spChg>
        <pc:spChg chg="add">
          <ac:chgData name="Narash Kumar" userId="d1f0d87ea7a7737a" providerId="Windows Live" clId="Web-{C00B7D0E-D89E-4C4D-A778-2EB9A6868B53}" dt="2023-05-15T09:08:35.081" v="380"/>
          <ac:spMkLst>
            <pc:docMk/>
            <pc:sldMk cId="1126327536" sldId="369"/>
            <ac:spMk id="11" creationId="{3DAD064D-86F0-42ED-B520-99689857918E}"/>
          </ac:spMkLst>
        </pc:spChg>
        <pc:spChg chg="add">
          <ac:chgData name="Narash Kumar" userId="d1f0d87ea7a7737a" providerId="Windows Live" clId="Web-{C00B7D0E-D89E-4C4D-A778-2EB9A6868B53}" dt="2023-05-15T09:08:35.081" v="380"/>
          <ac:spMkLst>
            <pc:docMk/>
            <pc:sldMk cId="1126327536" sldId="369"/>
            <ac:spMk id="13" creationId="{17A4D85E-F98A-F670-16C3-7B2B0DA3A0DA}"/>
          </ac:spMkLst>
        </pc:spChg>
        <pc:picChg chg="add del mod ord">
          <ac:chgData name="Narash Kumar" userId="d1f0d87ea7a7737a" providerId="Windows Live" clId="Web-{C00B7D0E-D89E-4C4D-A778-2EB9A6868B53}" dt="2023-05-15T09:08:50.034" v="382"/>
          <ac:picMkLst>
            <pc:docMk/>
            <pc:sldMk cId="1126327536" sldId="369"/>
            <ac:picMk id="4" creationId="{426B96C2-7146-97F6-1D19-5CB219D6DC51}"/>
          </ac:picMkLst>
        </pc:picChg>
        <pc:picChg chg="add mod ord">
          <ac:chgData name="Narash Kumar" userId="d1f0d87ea7a7737a" providerId="Windows Live" clId="Web-{C00B7D0E-D89E-4C4D-A778-2EB9A6868B53}" dt="2023-05-15T09:09:17.425" v="388" actId="14100"/>
          <ac:picMkLst>
            <pc:docMk/>
            <pc:sldMk cId="1126327536" sldId="369"/>
            <ac:picMk id="5" creationId="{28B209EB-58F7-F5E0-0EE7-667DBC77D6BD}"/>
          </ac:picMkLst>
        </pc:picChg>
      </pc:sldChg>
      <pc:sldChg chg="addSp delSp modSp new mod setBg addAnim">
        <pc:chgData name="Narash Kumar" userId="d1f0d87ea7a7737a" providerId="Windows Live" clId="Web-{C00B7D0E-D89E-4C4D-A778-2EB9A6868B53}" dt="2023-05-15T09:12:46.024" v="430"/>
        <pc:sldMkLst>
          <pc:docMk/>
          <pc:sldMk cId="3018103765" sldId="370"/>
        </pc:sldMkLst>
        <pc:spChg chg="mod ord">
          <ac:chgData name="Narash Kumar" userId="d1f0d87ea7a7737a" providerId="Windows Live" clId="Web-{C00B7D0E-D89E-4C4D-A778-2EB9A6868B53}" dt="2023-05-15T09:12:46.024" v="430"/>
          <ac:spMkLst>
            <pc:docMk/>
            <pc:sldMk cId="3018103765" sldId="370"/>
            <ac:spMk id="2" creationId="{73485DD9-7063-6C6A-F3AE-8FCE45381E14}"/>
          </ac:spMkLst>
        </pc:spChg>
        <pc:spChg chg="add del">
          <ac:chgData name="Narash Kumar" userId="d1f0d87ea7a7737a" providerId="Windows Live" clId="Web-{C00B7D0E-D89E-4C4D-A778-2EB9A6868B53}" dt="2023-05-15T09:11:37.600" v="423"/>
          <ac:spMkLst>
            <pc:docMk/>
            <pc:sldMk cId="3018103765" sldId="370"/>
            <ac:spMk id="3" creationId="{6C5CAF0A-165E-E38B-428F-331B20D473D7}"/>
          </ac:spMkLst>
        </pc:spChg>
        <pc:spChg chg="add del">
          <ac:chgData name="Narash Kumar" userId="d1f0d87ea7a7737a" providerId="Windows Live" clId="Web-{C00B7D0E-D89E-4C4D-A778-2EB9A6868B53}" dt="2023-05-15T09:11:37.569" v="422"/>
          <ac:spMkLst>
            <pc:docMk/>
            <pc:sldMk cId="3018103765" sldId="370"/>
            <ac:spMk id="9" creationId="{F5258B98-3BD5-0A20-B0E7-944EAEB2654A}"/>
          </ac:spMkLst>
        </pc:spChg>
        <pc:spChg chg="add del">
          <ac:chgData name="Narash Kumar" userId="d1f0d87ea7a7737a" providerId="Windows Live" clId="Web-{C00B7D0E-D89E-4C4D-A778-2EB9A6868B53}" dt="2023-05-15T09:11:37.569" v="422"/>
          <ac:spMkLst>
            <pc:docMk/>
            <pc:sldMk cId="3018103765" sldId="370"/>
            <ac:spMk id="13" creationId="{09F55FD1-95FA-98DA-84AA-145D29A533D7}"/>
          </ac:spMkLst>
        </pc:spChg>
        <pc:spChg chg="add del">
          <ac:chgData name="Narash Kumar" userId="d1f0d87ea7a7737a" providerId="Windows Live" clId="Web-{C00B7D0E-D89E-4C4D-A778-2EB9A6868B53}" dt="2023-05-15T09:11:37.569" v="422"/>
          <ac:spMkLst>
            <pc:docMk/>
            <pc:sldMk cId="3018103765" sldId="370"/>
            <ac:spMk id="15" creationId="{3AC9EE06-57AF-0FF5-450C-2A606C23B8F6}"/>
          </ac:spMkLst>
        </pc:spChg>
        <pc:spChg chg="add del">
          <ac:chgData name="Narash Kumar" userId="d1f0d87ea7a7737a" providerId="Windows Live" clId="Web-{C00B7D0E-D89E-4C4D-A778-2EB9A6868B53}" dt="2023-05-15T09:12:22.055" v="425"/>
          <ac:spMkLst>
            <pc:docMk/>
            <pc:sldMk cId="3018103765" sldId="370"/>
            <ac:spMk id="19" creationId="{F5258B98-3BD5-0A20-B0E7-944EAEB2654A}"/>
          </ac:spMkLst>
        </pc:spChg>
        <pc:spChg chg="add del">
          <ac:chgData name="Narash Kumar" userId="d1f0d87ea7a7737a" providerId="Windows Live" clId="Web-{C00B7D0E-D89E-4C4D-A778-2EB9A6868B53}" dt="2023-05-15T09:12:22.055" v="425"/>
          <ac:spMkLst>
            <pc:docMk/>
            <pc:sldMk cId="3018103765" sldId="370"/>
            <ac:spMk id="21" creationId="{0760E4C7-47B8-4356-ABCA-CC9C79E2D2B6}"/>
          </ac:spMkLst>
        </pc:spChg>
        <pc:spChg chg="add del">
          <ac:chgData name="Narash Kumar" userId="d1f0d87ea7a7737a" providerId="Windows Live" clId="Web-{C00B7D0E-D89E-4C4D-A778-2EB9A6868B53}" dt="2023-05-15T09:12:22.055" v="425"/>
          <ac:spMkLst>
            <pc:docMk/>
            <pc:sldMk cId="3018103765" sldId="370"/>
            <ac:spMk id="23" creationId="{CEB96CAC-5A33-8303-9C73-1B3220A5D3FA}"/>
          </ac:spMkLst>
        </pc:spChg>
        <pc:spChg chg="add del">
          <ac:chgData name="Narash Kumar" userId="d1f0d87ea7a7737a" providerId="Windows Live" clId="Web-{C00B7D0E-D89E-4C4D-A778-2EB9A6868B53}" dt="2023-05-15T09:12:46.024" v="430"/>
          <ac:spMkLst>
            <pc:docMk/>
            <pc:sldMk cId="3018103765" sldId="370"/>
            <ac:spMk id="29" creationId="{F5258B98-3BD5-0A20-B0E7-944EAEB2654A}"/>
          </ac:spMkLst>
        </pc:spChg>
        <pc:spChg chg="add del">
          <ac:chgData name="Narash Kumar" userId="d1f0d87ea7a7737a" providerId="Windows Live" clId="Web-{C00B7D0E-D89E-4C4D-A778-2EB9A6868B53}" dt="2023-05-15T09:12:46.024" v="430"/>
          <ac:spMkLst>
            <pc:docMk/>
            <pc:sldMk cId="3018103765" sldId="370"/>
            <ac:spMk id="33" creationId="{36EE17F1-6A7B-4866-9463-8932E9C1BA2A}"/>
          </ac:spMkLst>
        </pc:spChg>
        <pc:spChg chg="add del">
          <ac:chgData name="Narash Kumar" userId="d1f0d87ea7a7737a" providerId="Windows Live" clId="Web-{C00B7D0E-D89E-4C4D-A778-2EB9A6868B53}" dt="2023-05-15T09:12:46.024" v="430"/>
          <ac:spMkLst>
            <pc:docMk/>
            <pc:sldMk cId="3018103765" sldId="370"/>
            <ac:spMk id="35" creationId="{DA1D4867-E78E-741E-CF1D-A222FFBB74ED}"/>
          </ac:spMkLst>
        </pc:spChg>
        <pc:spChg chg="add del">
          <ac:chgData name="Narash Kumar" userId="d1f0d87ea7a7737a" providerId="Windows Live" clId="Web-{C00B7D0E-D89E-4C4D-A778-2EB9A6868B53}" dt="2023-05-15T09:12:46.008" v="429"/>
          <ac:spMkLst>
            <pc:docMk/>
            <pc:sldMk cId="3018103765" sldId="370"/>
            <ac:spMk id="42" creationId="{F5258B98-3BD5-0A20-B0E7-944EAEB2654A}"/>
          </ac:spMkLst>
        </pc:spChg>
        <pc:spChg chg="add del">
          <ac:chgData name="Narash Kumar" userId="d1f0d87ea7a7737a" providerId="Windows Live" clId="Web-{C00B7D0E-D89E-4C4D-A778-2EB9A6868B53}" dt="2023-05-15T09:12:46.008" v="429"/>
          <ac:spMkLst>
            <pc:docMk/>
            <pc:sldMk cId="3018103765" sldId="370"/>
            <ac:spMk id="46" creationId="{0760E4C7-47B8-4356-ABCA-CC9C79E2D2B6}"/>
          </ac:spMkLst>
        </pc:spChg>
        <pc:spChg chg="add del">
          <ac:chgData name="Narash Kumar" userId="d1f0d87ea7a7737a" providerId="Windows Live" clId="Web-{C00B7D0E-D89E-4C4D-A778-2EB9A6868B53}" dt="2023-05-15T09:12:46.008" v="429"/>
          <ac:spMkLst>
            <pc:docMk/>
            <pc:sldMk cId="3018103765" sldId="370"/>
            <ac:spMk id="48" creationId="{ED0A0432-F95F-6441-CC5D-B6BB755FABF8}"/>
          </ac:spMkLst>
        </pc:spChg>
        <pc:spChg chg="add del">
          <ac:chgData name="Narash Kumar" userId="d1f0d87ea7a7737a" providerId="Windows Live" clId="Web-{C00B7D0E-D89E-4C4D-A778-2EB9A6868B53}" dt="2023-05-15T09:12:46.008" v="429"/>
          <ac:spMkLst>
            <pc:docMk/>
            <pc:sldMk cId="3018103765" sldId="370"/>
            <ac:spMk id="50" creationId="{3F0586C3-A19F-D214-ABDE-30AD5B6669E5}"/>
          </ac:spMkLst>
        </pc:spChg>
        <pc:spChg chg="add">
          <ac:chgData name="Narash Kumar" userId="d1f0d87ea7a7737a" providerId="Windows Live" clId="Web-{C00B7D0E-D89E-4C4D-A778-2EB9A6868B53}" dt="2023-05-15T09:12:46.024" v="430"/>
          <ac:spMkLst>
            <pc:docMk/>
            <pc:sldMk cId="3018103765" sldId="370"/>
            <ac:spMk id="54" creationId="{F5258B98-3BD5-0A20-B0E7-944EAEB2654A}"/>
          </ac:spMkLst>
        </pc:spChg>
        <pc:spChg chg="add">
          <ac:chgData name="Narash Kumar" userId="d1f0d87ea7a7737a" providerId="Windows Live" clId="Web-{C00B7D0E-D89E-4C4D-A778-2EB9A6868B53}" dt="2023-05-15T09:12:46.024" v="430"/>
          <ac:spMkLst>
            <pc:docMk/>
            <pc:sldMk cId="3018103765" sldId="370"/>
            <ac:spMk id="56" creationId="{0760E4C7-47B8-4356-ABCA-CC9C79E2D2B6}"/>
          </ac:spMkLst>
        </pc:spChg>
        <pc:spChg chg="add">
          <ac:chgData name="Narash Kumar" userId="d1f0d87ea7a7737a" providerId="Windows Live" clId="Web-{C00B7D0E-D89E-4C4D-A778-2EB9A6868B53}" dt="2023-05-15T09:12:46.024" v="430"/>
          <ac:spMkLst>
            <pc:docMk/>
            <pc:sldMk cId="3018103765" sldId="370"/>
            <ac:spMk id="57" creationId="{ED0A0432-F95F-6441-CC5D-B6BB755FABF8}"/>
          </ac:spMkLst>
        </pc:spChg>
        <pc:spChg chg="add">
          <ac:chgData name="Narash Kumar" userId="d1f0d87ea7a7737a" providerId="Windows Live" clId="Web-{C00B7D0E-D89E-4C4D-A778-2EB9A6868B53}" dt="2023-05-15T09:12:46.024" v="430"/>
          <ac:spMkLst>
            <pc:docMk/>
            <pc:sldMk cId="3018103765" sldId="370"/>
            <ac:spMk id="58" creationId="{3F0586C3-A19F-D214-ABDE-30AD5B6669E5}"/>
          </ac:spMkLst>
        </pc:spChg>
        <pc:picChg chg="add mod">
          <ac:chgData name="Narash Kumar" userId="d1f0d87ea7a7737a" providerId="Windows Live" clId="Web-{C00B7D0E-D89E-4C4D-A778-2EB9A6868B53}" dt="2023-05-15T09:12:46.024" v="430"/>
          <ac:picMkLst>
            <pc:docMk/>
            <pc:sldMk cId="3018103765" sldId="370"/>
            <ac:picMk id="4" creationId="{5889E9D8-F673-84BC-CA3A-47721476B180}"/>
          </ac:picMkLst>
        </pc:picChg>
        <pc:picChg chg="add del">
          <ac:chgData name="Narash Kumar" userId="d1f0d87ea7a7737a" providerId="Windows Live" clId="Web-{C00B7D0E-D89E-4C4D-A778-2EB9A6868B53}" dt="2023-05-15T09:11:37.569" v="422"/>
          <ac:picMkLst>
            <pc:docMk/>
            <pc:sldMk cId="3018103765" sldId="370"/>
            <ac:picMk id="5" creationId="{EF6FF4DF-72AE-1EDF-1C8B-D767B73D579D}"/>
          </ac:picMkLst>
        </pc:picChg>
        <pc:picChg chg="add del mod ord">
          <ac:chgData name="Narash Kumar" userId="d1f0d87ea7a7737a" providerId="Windows Live" clId="Web-{C00B7D0E-D89E-4C4D-A778-2EB9A6868B53}" dt="2023-05-15T09:12:26.117" v="427"/>
          <ac:picMkLst>
            <pc:docMk/>
            <pc:sldMk cId="3018103765" sldId="370"/>
            <ac:picMk id="22" creationId="{ABBF1BF6-6582-D5FE-1A43-3CF341408FFF}"/>
          </ac:picMkLst>
        </pc:picChg>
        <pc:cxnChg chg="add del">
          <ac:chgData name="Narash Kumar" userId="d1f0d87ea7a7737a" providerId="Windows Live" clId="Web-{C00B7D0E-D89E-4C4D-A778-2EB9A6868B53}" dt="2023-05-15T09:11:37.569" v="422"/>
          <ac:cxnSpMkLst>
            <pc:docMk/>
            <pc:sldMk cId="3018103765" sldId="370"/>
            <ac:cxnSpMk id="11" creationId="{1C74AEE6-9CA7-5247-DC34-99634247DF50}"/>
          </ac:cxnSpMkLst>
        </pc:cxnChg>
        <pc:cxnChg chg="add del">
          <ac:chgData name="Narash Kumar" userId="d1f0d87ea7a7737a" providerId="Windows Live" clId="Web-{C00B7D0E-D89E-4C4D-A778-2EB9A6868B53}" dt="2023-05-15T09:11:37.569" v="422"/>
          <ac:cxnSpMkLst>
            <pc:docMk/>
            <pc:sldMk cId="3018103765" sldId="370"/>
            <ac:cxnSpMk id="17" creationId="{313FECB8-44EE-4A45-9F7B-66ECF1C3C888}"/>
          </ac:cxnSpMkLst>
        </pc:cxnChg>
        <pc:cxnChg chg="add del">
          <ac:chgData name="Narash Kumar" userId="d1f0d87ea7a7737a" providerId="Windows Live" clId="Web-{C00B7D0E-D89E-4C4D-A778-2EB9A6868B53}" dt="2023-05-15T09:12:22.055" v="425"/>
          <ac:cxnSpMkLst>
            <pc:docMk/>
            <pc:sldMk cId="3018103765" sldId="370"/>
            <ac:cxnSpMk id="20" creationId="{1C74AEE6-9CA7-5247-DC34-99634247DF50}"/>
          </ac:cxnSpMkLst>
        </pc:cxnChg>
        <pc:cxnChg chg="add del">
          <ac:chgData name="Narash Kumar" userId="d1f0d87ea7a7737a" providerId="Windows Live" clId="Web-{C00B7D0E-D89E-4C4D-A778-2EB9A6868B53}" dt="2023-05-15T09:12:22.055" v="425"/>
          <ac:cxnSpMkLst>
            <pc:docMk/>
            <pc:sldMk cId="3018103765" sldId="370"/>
            <ac:cxnSpMk id="24" creationId="{7454BE46-239F-BB50-4643-61FF5943B7F9}"/>
          </ac:cxnSpMkLst>
        </pc:cxnChg>
        <pc:cxnChg chg="add del">
          <ac:chgData name="Narash Kumar" userId="d1f0d87ea7a7737a" providerId="Windows Live" clId="Web-{C00B7D0E-D89E-4C4D-A778-2EB9A6868B53}" dt="2023-05-15T09:12:46.024" v="430"/>
          <ac:cxnSpMkLst>
            <pc:docMk/>
            <pc:sldMk cId="3018103765" sldId="370"/>
            <ac:cxnSpMk id="31" creationId="{1C74AEE6-9CA7-5247-DC34-99634247DF50}"/>
          </ac:cxnSpMkLst>
        </pc:cxnChg>
        <pc:cxnChg chg="add del">
          <ac:chgData name="Narash Kumar" userId="d1f0d87ea7a7737a" providerId="Windows Live" clId="Web-{C00B7D0E-D89E-4C4D-A778-2EB9A6868B53}" dt="2023-05-15T09:12:46.024" v="430"/>
          <ac:cxnSpMkLst>
            <pc:docMk/>
            <pc:sldMk cId="3018103765" sldId="370"/>
            <ac:cxnSpMk id="37" creationId="{F8E86C47-160E-3927-D360-0E2FD2DE53DB}"/>
          </ac:cxnSpMkLst>
        </pc:cxnChg>
        <pc:cxnChg chg="add del">
          <ac:chgData name="Narash Kumar" userId="d1f0d87ea7a7737a" providerId="Windows Live" clId="Web-{C00B7D0E-D89E-4C4D-A778-2EB9A6868B53}" dt="2023-05-15T09:12:46.008" v="429"/>
          <ac:cxnSpMkLst>
            <pc:docMk/>
            <pc:sldMk cId="3018103765" sldId="370"/>
            <ac:cxnSpMk id="44" creationId="{1C74AEE6-9CA7-5247-DC34-99634247DF50}"/>
          </ac:cxnSpMkLst>
        </pc:cxnChg>
        <pc:cxnChg chg="add del">
          <ac:chgData name="Narash Kumar" userId="d1f0d87ea7a7737a" providerId="Windows Live" clId="Web-{C00B7D0E-D89E-4C4D-A778-2EB9A6868B53}" dt="2023-05-15T09:12:46.008" v="429"/>
          <ac:cxnSpMkLst>
            <pc:docMk/>
            <pc:sldMk cId="3018103765" sldId="370"/>
            <ac:cxnSpMk id="52" creationId="{414C5C93-B9E9-4392-ADCF-ABF21209DD56}"/>
          </ac:cxnSpMkLst>
        </pc:cxnChg>
        <pc:cxnChg chg="add">
          <ac:chgData name="Narash Kumar" userId="d1f0d87ea7a7737a" providerId="Windows Live" clId="Web-{C00B7D0E-D89E-4C4D-A778-2EB9A6868B53}" dt="2023-05-15T09:12:46.024" v="430"/>
          <ac:cxnSpMkLst>
            <pc:docMk/>
            <pc:sldMk cId="3018103765" sldId="370"/>
            <ac:cxnSpMk id="55" creationId="{1C74AEE6-9CA7-5247-DC34-99634247DF50}"/>
          </ac:cxnSpMkLst>
        </pc:cxnChg>
        <pc:cxnChg chg="add">
          <ac:chgData name="Narash Kumar" userId="d1f0d87ea7a7737a" providerId="Windows Live" clId="Web-{C00B7D0E-D89E-4C4D-A778-2EB9A6868B53}" dt="2023-05-15T09:12:46.024" v="430"/>
          <ac:cxnSpMkLst>
            <pc:docMk/>
            <pc:sldMk cId="3018103765" sldId="370"/>
            <ac:cxnSpMk id="59" creationId="{414C5C93-B9E9-4392-ADCF-ABF21209DD56}"/>
          </ac:cxnSpMkLst>
        </pc:cxnChg>
      </pc:sldChg>
      <pc:sldChg chg="addSp delSp modSp new mod setBg">
        <pc:chgData name="Narash Kumar" userId="d1f0d87ea7a7737a" providerId="Windows Live" clId="Web-{C00B7D0E-D89E-4C4D-A778-2EB9A6868B53}" dt="2023-05-15T09:25:46.010" v="482" actId="20577"/>
        <pc:sldMkLst>
          <pc:docMk/>
          <pc:sldMk cId="970827488" sldId="371"/>
        </pc:sldMkLst>
        <pc:spChg chg="mod">
          <ac:chgData name="Narash Kumar" userId="d1f0d87ea7a7737a" providerId="Windows Live" clId="Web-{C00B7D0E-D89E-4C4D-A778-2EB9A6868B53}" dt="2023-05-15T09:22:48.600" v="471"/>
          <ac:spMkLst>
            <pc:docMk/>
            <pc:sldMk cId="970827488" sldId="371"/>
            <ac:spMk id="2" creationId="{84E4A0CA-70CD-9BB5-7188-543B88087AB0}"/>
          </ac:spMkLst>
        </pc:spChg>
        <pc:spChg chg="mod">
          <ac:chgData name="Narash Kumar" userId="d1f0d87ea7a7737a" providerId="Windows Live" clId="Web-{C00B7D0E-D89E-4C4D-A778-2EB9A6868B53}" dt="2023-05-15T09:25:46.010" v="482" actId="20577"/>
          <ac:spMkLst>
            <pc:docMk/>
            <pc:sldMk cId="970827488" sldId="371"/>
            <ac:spMk id="3" creationId="{601482ED-8312-C003-81BC-97ABD9EB6B16}"/>
          </ac:spMkLst>
        </pc:spChg>
        <pc:spChg chg="add del">
          <ac:chgData name="Narash Kumar" userId="d1f0d87ea7a7737a" providerId="Windows Live" clId="Web-{C00B7D0E-D89E-4C4D-A778-2EB9A6868B53}" dt="2023-05-15T09:22:12.677" v="469"/>
          <ac:spMkLst>
            <pc:docMk/>
            <pc:sldMk cId="970827488" sldId="371"/>
            <ac:spMk id="9" creationId="{3DAD064D-86F0-42ED-B520-99689857918E}"/>
          </ac:spMkLst>
        </pc:spChg>
        <pc:spChg chg="add del">
          <ac:chgData name="Narash Kumar" userId="d1f0d87ea7a7737a" providerId="Windows Live" clId="Web-{C00B7D0E-D89E-4C4D-A778-2EB9A6868B53}" dt="2023-05-15T09:22:12.677" v="469"/>
          <ac:spMkLst>
            <pc:docMk/>
            <pc:sldMk cId="970827488" sldId="371"/>
            <ac:spMk id="11" creationId="{AE56140E-8EE1-BE31-745D-450AF05FBF15}"/>
          </ac:spMkLst>
        </pc:spChg>
        <pc:spChg chg="add del">
          <ac:chgData name="Narash Kumar" userId="d1f0d87ea7a7737a" providerId="Windows Live" clId="Web-{C00B7D0E-D89E-4C4D-A778-2EB9A6868B53}" dt="2023-05-15T09:22:12.677" v="469"/>
          <ac:spMkLst>
            <pc:docMk/>
            <pc:sldMk cId="970827488" sldId="371"/>
            <ac:spMk id="13" creationId="{73F74279-E694-CEB1-ED9A-ADBEBAEB7B76}"/>
          </ac:spMkLst>
        </pc:spChg>
        <pc:spChg chg="add del">
          <ac:chgData name="Narash Kumar" userId="d1f0d87ea7a7737a" providerId="Windows Live" clId="Web-{C00B7D0E-D89E-4C4D-A778-2EB9A6868B53}" dt="2023-05-15T09:22:48.600" v="471"/>
          <ac:spMkLst>
            <pc:docMk/>
            <pc:sldMk cId="970827488" sldId="371"/>
            <ac:spMk id="15" creationId="{5669F72C-E3FB-4C48-AEBD-AF7AC0D749C7}"/>
          </ac:spMkLst>
        </pc:spChg>
        <pc:spChg chg="add del">
          <ac:chgData name="Narash Kumar" userId="d1f0d87ea7a7737a" providerId="Windows Live" clId="Web-{C00B7D0E-D89E-4C4D-A778-2EB9A6868B53}" dt="2023-05-15T09:22:48.600" v="471"/>
          <ac:spMkLst>
            <pc:docMk/>
            <pc:sldMk cId="970827488" sldId="371"/>
            <ac:spMk id="17" creationId="{35D03616-DDAC-8A04-EAA4-4B785713F00E}"/>
          </ac:spMkLst>
        </pc:spChg>
        <pc:spChg chg="add">
          <ac:chgData name="Narash Kumar" userId="d1f0d87ea7a7737a" providerId="Windows Live" clId="Web-{C00B7D0E-D89E-4C4D-A778-2EB9A6868B53}" dt="2023-05-15T09:22:48.600" v="471"/>
          <ac:spMkLst>
            <pc:docMk/>
            <pc:sldMk cId="970827488" sldId="371"/>
            <ac:spMk id="22" creationId="{3DAD064D-86F0-42ED-B520-99689857918E}"/>
          </ac:spMkLst>
        </pc:spChg>
        <pc:spChg chg="add">
          <ac:chgData name="Narash Kumar" userId="d1f0d87ea7a7737a" providerId="Windows Live" clId="Web-{C00B7D0E-D89E-4C4D-A778-2EB9A6868B53}" dt="2023-05-15T09:22:48.600" v="471"/>
          <ac:spMkLst>
            <pc:docMk/>
            <pc:sldMk cId="970827488" sldId="371"/>
            <ac:spMk id="24" creationId="{17A4D85E-F98A-F670-16C3-7B2B0DA3A0DA}"/>
          </ac:spMkLst>
        </pc:spChg>
        <pc:picChg chg="add del">
          <ac:chgData name="Narash Kumar" userId="d1f0d87ea7a7737a" providerId="Windows Live" clId="Web-{C00B7D0E-D89E-4C4D-A778-2EB9A6868B53}" dt="2023-05-15T09:22:12.677" v="469"/>
          <ac:picMkLst>
            <pc:docMk/>
            <pc:sldMk cId="970827488" sldId="371"/>
            <ac:picMk id="5" creationId="{3AFBB26F-CF00-078E-C6D2-E2EA7F46B536}"/>
          </ac:picMkLst>
        </pc:picChg>
        <pc:picChg chg="add mod ord">
          <ac:chgData name="Narash Kumar" userId="d1f0d87ea7a7737a" providerId="Windows Live" clId="Web-{C00B7D0E-D89E-4C4D-A778-2EB9A6868B53}" dt="2023-05-15T09:22:48.600" v="471"/>
          <ac:picMkLst>
            <pc:docMk/>
            <pc:sldMk cId="970827488" sldId="371"/>
            <ac:picMk id="16" creationId="{807DBCC7-40ED-768E-EDB4-82327EFD0CA1}"/>
          </ac:picMkLst>
        </pc:picChg>
      </pc:sldChg>
      <pc:sldChg chg="addSp delSp modSp new mod setBg">
        <pc:chgData name="Narash Kumar" userId="d1f0d87ea7a7737a" providerId="Windows Live" clId="Web-{C00B7D0E-D89E-4C4D-A778-2EB9A6868B53}" dt="2023-05-15T09:33:56.474" v="526"/>
        <pc:sldMkLst>
          <pc:docMk/>
          <pc:sldMk cId="1632044183" sldId="372"/>
        </pc:sldMkLst>
        <pc:spChg chg="mod">
          <ac:chgData name="Narash Kumar" userId="d1f0d87ea7a7737a" providerId="Windows Live" clId="Web-{C00B7D0E-D89E-4C4D-A778-2EB9A6868B53}" dt="2023-05-15T09:33:56.474" v="526"/>
          <ac:spMkLst>
            <pc:docMk/>
            <pc:sldMk cId="1632044183" sldId="372"/>
            <ac:spMk id="2" creationId="{771A6646-1F56-AFB6-96FE-22D84C1B496D}"/>
          </ac:spMkLst>
        </pc:spChg>
        <pc:spChg chg="del">
          <ac:chgData name="Narash Kumar" userId="d1f0d87ea7a7737a" providerId="Windows Live" clId="Web-{C00B7D0E-D89E-4C4D-A778-2EB9A6868B53}" dt="2023-05-15T09:33:29.833" v="521"/>
          <ac:spMkLst>
            <pc:docMk/>
            <pc:sldMk cId="1632044183" sldId="372"/>
            <ac:spMk id="3" creationId="{4A3FA84A-FAFA-7D33-0219-B436F9369E63}"/>
          </ac:spMkLst>
        </pc:spChg>
        <pc:spChg chg="add del">
          <ac:chgData name="Narash Kumar" userId="d1f0d87ea7a7737a" providerId="Windows Live" clId="Web-{C00B7D0E-D89E-4C4D-A778-2EB9A6868B53}" dt="2023-05-15T09:33:56.474" v="526"/>
          <ac:spMkLst>
            <pc:docMk/>
            <pc:sldMk cId="1632044183" sldId="372"/>
            <ac:spMk id="9" creationId="{F5258B98-3BD5-0A20-B0E7-944EAEB2654A}"/>
          </ac:spMkLst>
        </pc:spChg>
        <pc:spChg chg="add del">
          <ac:chgData name="Narash Kumar" userId="d1f0d87ea7a7737a" providerId="Windows Live" clId="Web-{C00B7D0E-D89E-4C4D-A778-2EB9A6868B53}" dt="2023-05-15T09:33:56.474" v="526"/>
          <ac:spMkLst>
            <pc:docMk/>
            <pc:sldMk cId="1632044183" sldId="372"/>
            <ac:spMk id="13" creationId="{0760E4C7-47B8-4356-ABCA-CC9C79E2D2B6}"/>
          </ac:spMkLst>
        </pc:spChg>
        <pc:spChg chg="add del">
          <ac:chgData name="Narash Kumar" userId="d1f0d87ea7a7737a" providerId="Windows Live" clId="Web-{C00B7D0E-D89E-4C4D-A778-2EB9A6868B53}" dt="2023-05-15T09:33:56.474" v="526"/>
          <ac:spMkLst>
            <pc:docMk/>
            <pc:sldMk cId="1632044183" sldId="372"/>
            <ac:spMk id="15" creationId="{CEB96CAC-5A33-8303-9C73-1B3220A5D3FA}"/>
          </ac:spMkLst>
        </pc:spChg>
        <pc:spChg chg="add del">
          <ac:chgData name="Narash Kumar" userId="d1f0d87ea7a7737a" providerId="Windows Live" clId="Web-{C00B7D0E-D89E-4C4D-A778-2EB9A6868B53}" dt="2023-05-15T09:33:50.052" v="523"/>
          <ac:spMkLst>
            <pc:docMk/>
            <pc:sldMk cId="1632044183" sldId="372"/>
            <ac:spMk id="22" creationId="{F5258B98-3BD5-0A20-B0E7-944EAEB2654A}"/>
          </ac:spMkLst>
        </pc:spChg>
        <pc:spChg chg="add del">
          <ac:chgData name="Narash Kumar" userId="d1f0d87ea7a7737a" providerId="Windows Live" clId="Web-{C00B7D0E-D89E-4C4D-A778-2EB9A6868B53}" dt="2023-05-15T09:33:50.052" v="523"/>
          <ac:spMkLst>
            <pc:docMk/>
            <pc:sldMk cId="1632044183" sldId="372"/>
            <ac:spMk id="26" creationId="{0760E4C7-47B8-4356-ABCA-CC9C79E2D2B6}"/>
          </ac:spMkLst>
        </pc:spChg>
        <pc:spChg chg="add del">
          <ac:chgData name="Narash Kumar" userId="d1f0d87ea7a7737a" providerId="Windows Live" clId="Web-{C00B7D0E-D89E-4C4D-A778-2EB9A6868B53}" dt="2023-05-15T09:33:50.052" v="523"/>
          <ac:spMkLst>
            <pc:docMk/>
            <pc:sldMk cId="1632044183" sldId="372"/>
            <ac:spMk id="28" creationId="{ED0A0432-F95F-6441-CC5D-B6BB755FABF8}"/>
          </ac:spMkLst>
        </pc:spChg>
        <pc:spChg chg="add del">
          <ac:chgData name="Narash Kumar" userId="d1f0d87ea7a7737a" providerId="Windows Live" clId="Web-{C00B7D0E-D89E-4C4D-A778-2EB9A6868B53}" dt="2023-05-15T09:33:50.052" v="523"/>
          <ac:spMkLst>
            <pc:docMk/>
            <pc:sldMk cId="1632044183" sldId="372"/>
            <ac:spMk id="30" creationId="{3F0586C3-A19F-D214-ABDE-30AD5B6669E5}"/>
          </ac:spMkLst>
        </pc:spChg>
        <pc:spChg chg="add del">
          <ac:chgData name="Narash Kumar" userId="d1f0d87ea7a7737a" providerId="Windows Live" clId="Web-{C00B7D0E-D89E-4C4D-A778-2EB9A6868B53}" dt="2023-05-15T09:33:56.458" v="525"/>
          <ac:spMkLst>
            <pc:docMk/>
            <pc:sldMk cId="1632044183" sldId="372"/>
            <ac:spMk id="34" creationId="{F5258B98-3BD5-0A20-B0E7-944EAEB2654A}"/>
          </ac:spMkLst>
        </pc:spChg>
        <pc:spChg chg="add del">
          <ac:chgData name="Narash Kumar" userId="d1f0d87ea7a7737a" providerId="Windows Live" clId="Web-{C00B7D0E-D89E-4C4D-A778-2EB9A6868B53}" dt="2023-05-15T09:33:56.458" v="525"/>
          <ac:spMkLst>
            <pc:docMk/>
            <pc:sldMk cId="1632044183" sldId="372"/>
            <ac:spMk id="36" creationId="{0760E4C7-47B8-4356-ABCA-CC9C79E2D2B6}"/>
          </ac:spMkLst>
        </pc:spChg>
        <pc:spChg chg="add del">
          <ac:chgData name="Narash Kumar" userId="d1f0d87ea7a7737a" providerId="Windows Live" clId="Web-{C00B7D0E-D89E-4C4D-A778-2EB9A6868B53}" dt="2023-05-15T09:33:56.458" v="525"/>
          <ac:spMkLst>
            <pc:docMk/>
            <pc:sldMk cId="1632044183" sldId="372"/>
            <ac:spMk id="37" creationId="{3F0586C3-A19F-D214-ABDE-30AD5B6669E5}"/>
          </ac:spMkLst>
        </pc:spChg>
        <pc:spChg chg="add">
          <ac:chgData name="Narash Kumar" userId="d1f0d87ea7a7737a" providerId="Windows Live" clId="Web-{C00B7D0E-D89E-4C4D-A778-2EB9A6868B53}" dt="2023-05-15T09:33:56.474" v="526"/>
          <ac:spMkLst>
            <pc:docMk/>
            <pc:sldMk cId="1632044183" sldId="372"/>
            <ac:spMk id="40" creationId="{F5258B98-3BD5-0A20-B0E7-944EAEB2654A}"/>
          </ac:spMkLst>
        </pc:spChg>
        <pc:spChg chg="add">
          <ac:chgData name="Narash Kumar" userId="d1f0d87ea7a7737a" providerId="Windows Live" clId="Web-{C00B7D0E-D89E-4C4D-A778-2EB9A6868B53}" dt="2023-05-15T09:33:56.474" v="526"/>
          <ac:spMkLst>
            <pc:docMk/>
            <pc:sldMk cId="1632044183" sldId="372"/>
            <ac:spMk id="42" creationId="{0760E4C7-47B8-4356-ABCA-CC9C79E2D2B6}"/>
          </ac:spMkLst>
        </pc:spChg>
        <pc:spChg chg="add">
          <ac:chgData name="Narash Kumar" userId="d1f0d87ea7a7737a" providerId="Windows Live" clId="Web-{C00B7D0E-D89E-4C4D-A778-2EB9A6868B53}" dt="2023-05-15T09:33:56.474" v="526"/>
          <ac:spMkLst>
            <pc:docMk/>
            <pc:sldMk cId="1632044183" sldId="372"/>
            <ac:spMk id="43" creationId="{ED0A0432-F95F-6441-CC5D-B6BB755FABF8}"/>
          </ac:spMkLst>
        </pc:spChg>
        <pc:spChg chg="add">
          <ac:chgData name="Narash Kumar" userId="d1f0d87ea7a7737a" providerId="Windows Live" clId="Web-{C00B7D0E-D89E-4C4D-A778-2EB9A6868B53}" dt="2023-05-15T09:33:56.474" v="526"/>
          <ac:spMkLst>
            <pc:docMk/>
            <pc:sldMk cId="1632044183" sldId="372"/>
            <ac:spMk id="44" creationId="{3F0586C3-A19F-D214-ABDE-30AD5B6669E5}"/>
          </ac:spMkLst>
        </pc:spChg>
        <pc:picChg chg="add mod">
          <ac:chgData name="Narash Kumar" userId="d1f0d87ea7a7737a" providerId="Windows Live" clId="Web-{C00B7D0E-D89E-4C4D-A778-2EB9A6868B53}" dt="2023-05-15T09:33:56.474" v="526"/>
          <ac:picMkLst>
            <pc:docMk/>
            <pc:sldMk cId="1632044183" sldId="372"/>
            <ac:picMk id="5" creationId="{06172BFA-6216-D301-D839-7224F774050C}"/>
          </ac:picMkLst>
        </pc:picChg>
        <pc:cxnChg chg="add del">
          <ac:chgData name="Narash Kumar" userId="d1f0d87ea7a7737a" providerId="Windows Live" clId="Web-{C00B7D0E-D89E-4C4D-A778-2EB9A6868B53}" dt="2023-05-15T09:33:56.474" v="526"/>
          <ac:cxnSpMkLst>
            <pc:docMk/>
            <pc:sldMk cId="1632044183" sldId="372"/>
            <ac:cxnSpMk id="11" creationId="{1C74AEE6-9CA7-5247-DC34-99634247DF50}"/>
          </ac:cxnSpMkLst>
        </pc:cxnChg>
        <pc:cxnChg chg="add del">
          <ac:chgData name="Narash Kumar" userId="d1f0d87ea7a7737a" providerId="Windows Live" clId="Web-{C00B7D0E-D89E-4C4D-A778-2EB9A6868B53}" dt="2023-05-15T09:33:56.474" v="526"/>
          <ac:cxnSpMkLst>
            <pc:docMk/>
            <pc:sldMk cId="1632044183" sldId="372"/>
            <ac:cxnSpMk id="17" creationId="{7454BE46-239F-BB50-4643-61FF5943B7F9}"/>
          </ac:cxnSpMkLst>
        </pc:cxnChg>
        <pc:cxnChg chg="add del">
          <ac:chgData name="Narash Kumar" userId="d1f0d87ea7a7737a" providerId="Windows Live" clId="Web-{C00B7D0E-D89E-4C4D-A778-2EB9A6868B53}" dt="2023-05-15T09:33:50.052" v="523"/>
          <ac:cxnSpMkLst>
            <pc:docMk/>
            <pc:sldMk cId="1632044183" sldId="372"/>
            <ac:cxnSpMk id="24" creationId="{1C74AEE6-9CA7-5247-DC34-99634247DF50}"/>
          </ac:cxnSpMkLst>
        </pc:cxnChg>
        <pc:cxnChg chg="add del">
          <ac:chgData name="Narash Kumar" userId="d1f0d87ea7a7737a" providerId="Windows Live" clId="Web-{C00B7D0E-D89E-4C4D-A778-2EB9A6868B53}" dt="2023-05-15T09:33:50.052" v="523"/>
          <ac:cxnSpMkLst>
            <pc:docMk/>
            <pc:sldMk cId="1632044183" sldId="372"/>
            <ac:cxnSpMk id="32" creationId="{414C5C93-B9E9-4392-ADCF-ABF21209DD56}"/>
          </ac:cxnSpMkLst>
        </pc:cxnChg>
        <pc:cxnChg chg="add del">
          <ac:chgData name="Narash Kumar" userId="d1f0d87ea7a7737a" providerId="Windows Live" clId="Web-{C00B7D0E-D89E-4C4D-A778-2EB9A6868B53}" dt="2023-05-15T09:33:56.458" v="525"/>
          <ac:cxnSpMkLst>
            <pc:docMk/>
            <pc:sldMk cId="1632044183" sldId="372"/>
            <ac:cxnSpMk id="35" creationId="{1C74AEE6-9CA7-5247-DC34-99634247DF50}"/>
          </ac:cxnSpMkLst>
        </pc:cxnChg>
        <pc:cxnChg chg="add del">
          <ac:chgData name="Narash Kumar" userId="d1f0d87ea7a7737a" providerId="Windows Live" clId="Web-{C00B7D0E-D89E-4C4D-A778-2EB9A6868B53}" dt="2023-05-15T09:33:56.458" v="525"/>
          <ac:cxnSpMkLst>
            <pc:docMk/>
            <pc:sldMk cId="1632044183" sldId="372"/>
            <ac:cxnSpMk id="38" creationId="{414C5C93-B9E9-4392-ADCF-ABF21209DD56}"/>
          </ac:cxnSpMkLst>
        </pc:cxnChg>
        <pc:cxnChg chg="add">
          <ac:chgData name="Narash Kumar" userId="d1f0d87ea7a7737a" providerId="Windows Live" clId="Web-{C00B7D0E-D89E-4C4D-A778-2EB9A6868B53}" dt="2023-05-15T09:33:56.474" v="526"/>
          <ac:cxnSpMkLst>
            <pc:docMk/>
            <pc:sldMk cId="1632044183" sldId="372"/>
            <ac:cxnSpMk id="41" creationId="{1C74AEE6-9CA7-5247-DC34-99634247DF50}"/>
          </ac:cxnSpMkLst>
        </pc:cxnChg>
        <pc:cxnChg chg="add">
          <ac:chgData name="Narash Kumar" userId="d1f0d87ea7a7737a" providerId="Windows Live" clId="Web-{C00B7D0E-D89E-4C4D-A778-2EB9A6868B53}" dt="2023-05-15T09:33:56.474" v="526"/>
          <ac:cxnSpMkLst>
            <pc:docMk/>
            <pc:sldMk cId="1632044183" sldId="372"/>
            <ac:cxnSpMk id="45" creationId="{414C5C93-B9E9-4392-ADCF-ABF21209DD56}"/>
          </ac:cxnSpMkLst>
        </pc:cxnChg>
      </pc:sldChg>
      <pc:sldChg chg="addSp delSp modSp new mod setBg">
        <pc:chgData name="Narash Kumar" userId="d1f0d87ea7a7737a" providerId="Windows Live" clId="Web-{C00B7D0E-D89E-4C4D-A778-2EB9A6868B53}" dt="2023-05-15T09:38:36.074" v="537"/>
        <pc:sldMkLst>
          <pc:docMk/>
          <pc:sldMk cId="3054057129" sldId="373"/>
        </pc:sldMkLst>
        <pc:spChg chg="mod">
          <ac:chgData name="Narash Kumar" userId="d1f0d87ea7a7737a" providerId="Windows Live" clId="Web-{C00B7D0E-D89E-4C4D-A778-2EB9A6868B53}" dt="2023-05-15T09:38:36.074" v="537"/>
          <ac:spMkLst>
            <pc:docMk/>
            <pc:sldMk cId="3054057129" sldId="373"/>
            <ac:spMk id="2" creationId="{0FA346EC-735B-A89A-1595-60513771A48F}"/>
          </ac:spMkLst>
        </pc:spChg>
        <pc:spChg chg="del">
          <ac:chgData name="Narash Kumar" userId="d1f0d87ea7a7737a" providerId="Windows Live" clId="Web-{C00B7D0E-D89E-4C4D-A778-2EB9A6868B53}" dt="2023-05-15T09:38:25.183" v="536"/>
          <ac:spMkLst>
            <pc:docMk/>
            <pc:sldMk cId="3054057129" sldId="373"/>
            <ac:spMk id="3" creationId="{E033F846-E4DE-D474-E407-935D168A9F74}"/>
          </ac:spMkLst>
        </pc:spChg>
        <pc:spChg chg="add del">
          <ac:chgData name="Narash Kumar" userId="d1f0d87ea7a7737a" providerId="Windows Live" clId="Web-{C00B7D0E-D89E-4C4D-A778-2EB9A6868B53}" dt="2023-05-15T09:38:36.074" v="537"/>
          <ac:spMkLst>
            <pc:docMk/>
            <pc:sldMk cId="3054057129" sldId="373"/>
            <ac:spMk id="9" creationId="{F5258B98-3BD5-0A20-B0E7-944EAEB2654A}"/>
          </ac:spMkLst>
        </pc:spChg>
        <pc:spChg chg="add del">
          <ac:chgData name="Narash Kumar" userId="d1f0d87ea7a7737a" providerId="Windows Live" clId="Web-{C00B7D0E-D89E-4C4D-A778-2EB9A6868B53}" dt="2023-05-15T09:38:36.074" v="537"/>
          <ac:spMkLst>
            <pc:docMk/>
            <pc:sldMk cId="3054057129" sldId="373"/>
            <ac:spMk id="13" creationId="{0760E4C7-47B8-4356-ABCA-CC9C79E2D2B6}"/>
          </ac:spMkLst>
        </pc:spChg>
        <pc:spChg chg="add del">
          <ac:chgData name="Narash Kumar" userId="d1f0d87ea7a7737a" providerId="Windows Live" clId="Web-{C00B7D0E-D89E-4C4D-A778-2EB9A6868B53}" dt="2023-05-15T09:38:36.074" v="537"/>
          <ac:spMkLst>
            <pc:docMk/>
            <pc:sldMk cId="3054057129" sldId="373"/>
            <ac:spMk id="15" creationId="{CEB96CAC-5A33-8303-9C73-1B3220A5D3FA}"/>
          </ac:spMkLst>
        </pc:spChg>
        <pc:spChg chg="add">
          <ac:chgData name="Narash Kumar" userId="d1f0d87ea7a7737a" providerId="Windows Live" clId="Web-{C00B7D0E-D89E-4C4D-A778-2EB9A6868B53}" dt="2023-05-15T09:38:36.074" v="537"/>
          <ac:spMkLst>
            <pc:docMk/>
            <pc:sldMk cId="3054057129" sldId="373"/>
            <ac:spMk id="22" creationId="{F5258B98-3BD5-0A20-B0E7-944EAEB2654A}"/>
          </ac:spMkLst>
        </pc:spChg>
        <pc:spChg chg="add">
          <ac:chgData name="Narash Kumar" userId="d1f0d87ea7a7737a" providerId="Windows Live" clId="Web-{C00B7D0E-D89E-4C4D-A778-2EB9A6868B53}" dt="2023-05-15T09:38:36.074" v="537"/>
          <ac:spMkLst>
            <pc:docMk/>
            <pc:sldMk cId="3054057129" sldId="373"/>
            <ac:spMk id="26" creationId="{0760E4C7-47B8-4356-ABCA-CC9C79E2D2B6}"/>
          </ac:spMkLst>
        </pc:spChg>
        <pc:spChg chg="add">
          <ac:chgData name="Narash Kumar" userId="d1f0d87ea7a7737a" providerId="Windows Live" clId="Web-{C00B7D0E-D89E-4C4D-A778-2EB9A6868B53}" dt="2023-05-15T09:38:36.074" v="537"/>
          <ac:spMkLst>
            <pc:docMk/>
            <pc:sldMk cId="3054057129" sldId="373"/>
            <ac:spMk id="28" creationId="{3F0586C3-A19F-D214-ABDE-30AD5B6669E5}"/>
          </ac:spMkLst>
        </pc:spChg>
        <pc:picChg chg="add mod">
          <ac:chgData name="Narash Kumar" userId="d1f0d87ea7a7737a" providerId="Windows Live" clId="Web-{C00B7D0E-D89E-4C4D-A778-2EB9A6868B53}" dt="2023-05-15T09:38:36.074" v="537"/>
          <ac:picMkLst>
            <pc:docMk/>
            <pc:sldMk cId="3054057129" sldId="373"/>
            <ac:picMk id="5" creationId="{84BFA5EF-9109-FA9B-C1CB-AB9888935BC8}"/>
          </ac:picMkLst>
        </pc:picChg>
        <pc:cxnChg chg="add del">
          <ac:chgData name="Narash Kumar" userId="d1f0d87ea7a7737a" providerId="Windows Live" clId="Web-{C00B7D0E-D89E-4C4D-A778-2EB9A6868B53}" dt="2023-05-15T09:38:36.074" v="537"/>
          <ac:cxnSpMkLst>
            <pc:docMk/>
            <pc:sldMk cId="3054057129" sldId="373"/>
            <ac:cxnSpMk id="11" creationId="{1C74AEE6-9CA7-5247-DC34-99634247DF50}"/>
          </ac:cxnSpMkLst>
        </pc:cxnChg>
        <pc:cxnChg chg="add del">
          <ac:chgData name="Narash Kumar" userId="d1f0d87ea7a7737a" providerId="Windows Live" clId="Web-{C00B7D0E-D89E-4C4D-A778-2EB9A6868B53}" dt="2023-05-15T09:38:36.074" v="537"/>
          <ac:cxnSpMkLst>
            <pc:docMk/>
            <pc:sldMk cId="3054057129" sldId="373"/>
            <ac:cxnSpMk id="17" creationId="{7454BE46-239F-BB50-4643-61FF5943B7F9}"/>
          </ac:cxnSpMkLst>
        </pc:cxnChg>
        <pc:cxnChg chg="add">
          <ac:chgData name="Narash Kumar" userId="d1f0d87ea7a7737a" providerId="Windows Live" clId="Web-{C00B7D0E-D89E-4C4D-A778-2EB9A6868B53}" dt="2023-05-15T09:38:36.074" v="537"/>
          <ac:cxnSpMkLst>
            <pc:docMk/>
            <pc:sldMk cId="3054057129" sldId="373"/>
            <ac:cxnSpMk id="24" creationId="{1C74AEE6-9CA7-5247-DC34-99634247DF50}"/>
          </ac:cxnSpMkLst>
        </pc:cxnChg>
        <pc:cxnChg chg="add">
          <ac:chgData name="Narash Kumar" userId="d1f0d87ea7a7737a" providerId="Windows Live" clId="Web-{C00B7D0E-D89E-4C4D-A778-2EB9A6868B53}" dt="2023-05-15T09:38:36.074" v="537"/>
          <ac:cxnSpMkLst>
            <pc:docMk/>
            <pc:sldMk cId="3054057129" sldId="373"/>
            <ac:cxnSpMk id="30" creationId="{414C5C93-B9E9-4392-ADCF-ABF21209DD56}"/>
          </ac:cxnSpMkLst>
        </pc:cxnChg>
      </pc:sldChg>
      <pc:sldChg chg="addSp delSp modSp new mod ord setBg modClrScheme delDesignElem chgLayout">
        <pc:chgData name="Narash Kumar" userId="d1f0d87ea7a7737a" providerId="Windows Live" clId="Web-{C00B7D0E-D89E-4C4D-A778-2EB9A6868B53}" dt="2023-05-15T10:07:19.035" v="711" actId="1076"/>
        <pc:sldMkLst>
          <pc:docMk/>
          <pc:sldMk cId="2106805308" sldId="374"/>
        </pc:sldMkLst>
        <pc:spChg chg="del">
          <ac:chgData name="Narash Kumar" userId="d1f0d87ea7a7737a" providerId="Windows Live" clId="Web-{C00B7D0E-D89E-4C4D-A778-2EB9A6868B53}" dt="2023-05-15T09:44:21.457" v="572"/>
          <ac:spMkLst>
            <pc:docMk/>
            <pc:sldMk cId="2106805308" sldId="374"/>
            <ac:spMk id="2" creationId="{12C01F36-6B3E-3AA8-6D2F-D13DEDE99BD8}"/>
          </ac:spMkLst>
        </pc:spChg>
        <pc:spChg chg="del">
          <ac:chgData name="Narash Kumar" userId="d1f0d87ea7a7737a" providerId="Windows Live" clId="Web-{C00B7D0E-D89E-4C4D-A778-2EB9A6868B53}" dt="2023-05-15T09:44:24.598" v="573"/>
          <ac:spMkLst>
            <pc:docMk/>
            <pc:sldMk cId="2106805308" sldId="374"/>
            <ac:spMk id="3" creationId="{C8976B20-1055-E7FB-85F7-17C2C9AC1475}"/>
          </ac:spMkLst>
        </pc:spChg>
        <pc:spChg chg="add del mod">
          <ac:chgData name="Narash Kumar" userId="d1f0d87ea7a7737a" providerId="Windows Live" clId="Web-{C00B7D0E-D89E-4C4D-A778-2EB9A6868B53}" dt="2023-05-15T09:44:32.395" v="577"/>
          <ac:spMkLst>
            <pc:docMk/>
            <pc:sldMk cId="2106805308" sldId="374"/>
            <ac:spMk id="4" creationId="{12E15D7E-4170-BC0F-6883-2A09131BE3C0}"/>
          </ac:spMkLst>
        </pc:spChg>
        <pc:spChg chg="add mod">
          <ac:chgData name="Narash Kumar" userId="d1f0d87ea7a7737a" providerId="Windows Live" clId="Web-{C00B7D0E-D89E-4C4D-A778-2EB9A6868B53}" dt="2023-05-15T09:45:26.474" v="591" actId="14100"/>
          <ac:spMkLst>
            <pc:docMk/>
            <pc:sldMk cId="2106805308" sldId="374"/>
            <ac:spMk id="6" creationId="{AC0610ED-0289-1F4C-8702-39D23B96A5E6}"/>
          </ac:spMkLst>
        </pc:spChg>
        <pc:spChg chg="add mod">
          <ac:chgData name="Narash Kumar" userId="d1f0d87ea7a7737a" providerId="Windows Live" clId="Web-{C00B7D0E-D89E-4C4D-A778-2EB9A6868B53}" dt="2023-05-15T09:45:48.131" v="604" actId="20577"/>
          <ac:spMkLst>
            <pc:docMk/>
            <pc:sldMk cId="2106805308" sldId="374"/>
            <ac:spMk id="7" creationId="{BFFC2DB3-E2FC-5F74-EFC6-E2621954C5DE}"/>
          </ac:spMkLst>
        </pc:spChg>
        <pc:spChg chg="add mod">
          <ac:chgData name="Narash Kumar" userId="d1f0d87ea7a7737a" providerId="Windows Live" clId="Web-{C00B7D0E-D89E-4C4D-A778-2EB9A6868B53}" dt="2023-05-15T09:56:31.176" v="632" actId="20577"/>
          <ac:spMkLst>
            <pc:docMk/>
            <pc:sldMk cId="2106805308" sldId="374"/>
            <ac:spMk id="9" creationId="{952AB174-1954-7ED6-09AC-D8DE67839ACE}"/>
          </ac:spMkLst>
        </pc:spChg>
        <pc:spChg chg="add mod ord">
          <ac:chgData name="Narash Kumar" userId="d1f0d87ea7a7737a" providerId="Windows Live" clId="Web-{C00B7D0E-D89E-4C4D-A778-2EB9A6868B53}" dt="2023-05-15T10:07:19.035" v="711" actId="1076"/>
          <ac:spMkLst>
            <pc:docMk/>
            <pc:sldMk cId="2106805308" sldId="374"/>
            <ac:spMk id="10" creationId="{7BCF52B8-6170-3512-DE25-262228426701}"/>
          </ac:spMkLst>
        </pc:spChg>
        <pc:spChg chg="add del">
          <ac:chgData name="Narash Kumar" userId="d1f0d87ea7a7737a" providerId="Windows Live" clId="Web-{C00B7D0E-D89E-4C4D-A778-2EB9A6868B53}" dt="2023-05-15T09:55:53.488" v="617"/>
          <ac:spMkLst>
            <pc:docMk/>
            <pc:sldMk cId="2106805308" sldId="374"/>
            <ac:spMk id="13" creationId="{F5258B98-3BD5-0A20-B0E7-944EAEB2654A}"/>
          </ac:spMkLst>
        </pc:spChg>
        <pc:spChg chg="add del">
          <ac:chgData name="Narash Kumar" userId="d1f0d87ea7a7737a" providerId="Windows Live" clId="Web-{C00B7D0E-D89E-4C4D-A778-2EB9A6868B53}" dt="2023-05-15T09:55:53.488" v="617"/>
          <ac:spMkLst>
            <pc:docMk/>
            <pc:sldMk cId="2106805308" sldId="374"/>
            <ac:spMk id="15" creationId="{48E9D7B4-B303-418D-82A2-7990FD75E6F5}"/>
          </ac:spMkLst>
        </pc:spChg>
        <pc:spChg chg="add del">
          <ac:chgData name="Narash Kumar" userId="d1f0d87ea7a7737a" providerId="Windows Live" clId="Web-{C00B7D0E-D89E-4C4D-A778-2EB9A6868B53}" dt="2023-05-15T09:56:56.724" v="633"/>
          <ac:spMkLst>
            <pc:docMk/>
            <pc:sldMk cId="2106805308" sldId="374"/>
            <ac:spMk id="20" creationId="{F5258B98-3BD5-0A20-B0E7-944EAEB2654A}"/>
          </ac:spMkLst>
        </pc:spChg>
        <pc:spChg chg="add del">
          <ac:chgData name="Narash Kumar" userId="d1f0d87ea7a7737a" providerId="Windows Live" clId="Web-{C00B7D0E-D89E-4C4D-A778-2EB9A6868B53}" dt="2023-05-15T09:56:56.724" v="633"/>
          <ac:spMkLst>
            <pc:docMk/>
            <pc:sldMk cId="2106805308" sldId="374"/>
            <ac:spMk id="22" creationId="{B5BE1F7E-8D81-425E-A546-F57DADBDB604}"/>
          </ac:spMkLst>
        </pc:spChg>
        <pc:spChg chg="add del">
          <ac:chgData name="Narash Kumar" userId="d1f0d87ea7a7737a" providerId="Windows Live" clId="Web-{C00B7D0E-D89E-4C4D-A778-2EB9A6868B53}" dt="2023-05-15T09:56:56.724" v="633"/>
          <ac:spMkLst>
            <pc:docMk/>
            <pc:sldMk cId="2106805308" sldId="374"/>
            <ac:spMk id="24" creationId="{3F5BB942-57A0-B23C-FB70-EBBE0BF5876B}"/>
          </ac:spMkLst>
        </pc:spChg>
        <pc:spChg chg="add del">
          <ac:chgData name="Narash Kumar" userId="d1f0d87ea7a7737a" providerId="Windows Live" clId="Web-{C00B7D0E-D89E-4C4D-A778-2EB9A6868B53}" dt="2023-05-15T09:57:08.036" v="638"/>
          <ac:spMkLst>
            <pc:docMk/>
            <pc:sldMk cId="2106805308" sldId="374"/>
            <ac:spMk id="29" creationId="{F5258B98-3BD5-0A20-B0E7-944EAEB2654A}"/>
          </ac:spMkLst>
        </pc:spChg>
        <pc:spChg chg="add del">
          <ac:chgData name="Narash Kumar" userId="d1f0d87ea7a7737a" providerId="Windows Live" clId="Web-{C00B7D0E-D89E-4C4D-A778-2EB9A6868B53}" dt="2023-05-15T09:57:08.036" v="638"/>
          <ac:spMkLst>
            <pc:docMk/>
            <pc:sldMk cId="2106805308" sldId="374"/>
            <ac:spMk id="31" creationId="{B5BE1F7E-8D81-425E-A546-F57DADBDB604}"/>
          </ac:spMkLst>
        </pc:spChg>
        <pc:spChg chg="add del">
          <ac:chgData name="Narash Kumar" userId="d1f0d87ea7a7737a" providerId="Windows Live" clId="Web-{C00B7D0E-D89E-4C4D-A778-2EB9A6868B53}" dt="2023-05-15T09:57:08.036" v="638"/>
          <ac:spMkLst>
            <pc:docMk/>
            <pc:sldMk cId="2106805308" sldId="374"/>
            <ac:spMk id="33" creationId="{B5F17F00-6FFC-4525-92A1-71CD663CF22D}"/>
          </ac:spMkLst>
        </pc:spChg>
        <pc:spChg chg="add del">
          <ac:chgData name="Narash Kumar" userId="d1f0d87ea7a7737a" providerId="Windows Live" clId="Web-{C00B7D0E-D89E-4C4D-A778-2EB9A6868B53}" dt="2023-05-15T09:57:08.036" v="637"/>
          <ac:spMkLst>
            <pc:docMk/>
            <pc:sldMk cId="2106805308" sldId="374"/>
            <ac:spMk id="38" creationId="{F5258B98-3BD5-0A20-B0E7-944EAEB2654A}"/>
          </ac:spMkLst>
        </pc:spChg>
        <pc:spChg chg="add del">
          <ac:chgData name="Narash Kumar" userId="d1f0d87ea7a7737a" providerId="Windows Live" clId="Web-{C00B7D0E-D89E-4C4D-A778-2EB9A6868B53}" dt="2023-05-15T09:57:08.036" v="637"/>
          <ac:spMkLst>
            <pc:docMk/>
            <pc:sldMk cId="2106805308" sldId="374"/>
            <ac:spMk id="40" creationId="{48E9D7B4-B303-418D-82A2-7990FD75E6F5}"/>
          </ac:spMkLst>
        </pc:spChg>
        <pc:spChg chg="add del">
          <ac:chgData name="Narash Kumar" userId="d1f0d87ea7a7737a" providerId="Windows Live" clId="Web-{C00B7D0E-D89E-4C4D-A778-2EB9A6868B53}" dt="2023-05-15T09:57:35.131" v="643"/>
          <ac:spMkLst>
            <pc:docMk/>
            <pc:sldMk cId="2106805308" sldId="374"/>
            <ac:spMk id="42" creationId="{3F5BB942-57A0-B23C-FB70-EBBE0BF5876B}"/>
          </ac:spMkLst>
        </pc:spChg>
        <pc:spChg chg="add del">
          <ac:chgData name="Narash Kumar" userId="d1f0d87ea7a7737a" providerId="Windows Live" clId="Web-{C00B7D0E-D89E-4C4D-A778-2EB9A6868B53}" dt="2023-05-15T09:57:35.131" v="643"/>
          <ac:spMkLst>
            <pc:docMk/>
            <pc:sldMk cId="2106805308" sldId="374"/>
            <ac:spMk id="43" creationId="{F5258B98-3BD5-0A20-B0E7-944EAEB2654A}"/>
          </ac:spMkLst>
        </pc:spChg>
        <pc:spChg chg="add del">
          <ac:chgData name="Narash Kumar" userId="d1f0d87ea7a7737a" providerId="Windows Live" clId="Web-{C00B7D0E-D89E-4C4D-A778-2EB9A6868B53}" dt="2023-05-15T09:57:35.131" v="643"/>
          <ac:spMkLst>
            <pc:docMk/>
            <pc:sldMk cId="2106805308" sldId="374"/>
            <ac:spMk id="44" creationId="{B5BE1F7E-8D81-425E-A546-F57DADBDB604}"/>
          </ac:spMkLst>
        </pc:spChg>
        <pc:picChg chg="add del mod">
          <ac:chgData name="Narash Kumar" userId="d1f0d87ea7a7737a" providerId="Windows Live" clId="Web-{C00B7D0E-D89E-4C4D-A778-2EB9A6868B53}" dt="2023-05-15T09:54:38.268" v="605"/>
          <ac:picMkLst>
            <pc:docMk/>
            <pc:sldMk cId="2106805308" sldId="374"/>
            <ac:picMk id="5" creationId="{C37BD8A2-5DDB-A2E0-F789-A65310447A3E}"/>
          </ac:picMkLst>
        </pc:picChg>
        <pc:picChg chg="add mod ord">
          <ac:chgData name="Narash Kumar" userId="d1f0d87ea7a7737a" providerId="Windows Live" clId="Web-{C00B7D0E-D89E-4C4D-A778-2EB9A6868B53}" dt="2023-05-15T09:58:01.522" v="657" actId="14100"/>
          <ac:picMkLst>
            <pc:docMk/>
            <pc:sldMk cId="2106805308" sldId="374"/>
            <ac:picMk id="8" creationId="{3B2997CC-90B4-A843-FEC9-0B665745A93B}"/>
          </ac:picMkLst>
        </pc:picChg>
      </pc:sldChg>
      <pc:sldChg chg="addSp delSp modSp new del mod ord setBg">
        <pc:chgData name="Narash Kumar" userId="d1f0d87ea7a7737a" providerId="Windows Live" clId="Web-{C00B7D0E-D89E-4C4D-A778-2EB9A6868B53}" dt="2023-05-15T09:40:21.920" v="550"/>
        <pc:sldMkLst>
          <pc:docMk/>
          <pc:sldMk cId="2115504731" sldId="374"/>
        </pc:sldMkLst>
        <pc:spChg chg="del">
          <ac:chgData name="Narash Kumar" userId="d1f0d87ea7a7737a" providerId="Windows Live" clId="Web-{C00B7D0E-D89E-4C4D-A778-2EB9A6868B53}" dt="2023-05-15T09:39:34.185" v="540"/>
          <ac:spMkLst>
            <pc:docMk/>
            <pc:sldMk cId="2115504731" sldId="374"/>
            <ac:spMk id="2" creationId="{51A71A4E-CFE2-408D-3016-08DA50CE30EC}"/>
          </ac:spMkLst>
        </pc:spChg>
        <pc:spChg chg="del">
          <ac:chgData name="Narash Kumar" userId="d1f0d87ea7a7737a" providerId="Windows Live" clId="Web-{C00B7D0E-D89E-4C4D-A778-2EB9A6868B53}" dt="2023-05-15T09:39:36.935" v="541"/>
          <ac:spMkLst>
            <pc:docMk/>
            <pc:sldMk cId="2115504731" sldId="374"/>
            <ac:spMk id="3" creationId="{247A25A6-E44C-8684-3946-06F452D37124}"/>
          </ac:spMkLst>
        </pc:spChg>
        <pc:spChg chg="add del">
          <ac:chgData name="Narash Kumar" userId="d1f0d87ea7a7737a" providerId="Windows Live" clId="Web-{C00B7D0E-D89E-4C4D-A778-2EB9A6868B53}" dt="2023-05-15T09:39:54.154" v="546"/>
          <ac:spMkLst>
            <pc:docMk/>
            <pc:sldMk cId="2115504731" sldId="374"/>
            <ac:spMk id="9" creationId="{F5258B98-3BD5-0A20-B0E7-944EAEB2654A}"/>
          </ac:spMkLst>
        </pc:spChg>
        <pc:spChg chg="add del">
          <ac:chgData name="Narash Kumar" userId="d1f0d87ea7a7737a" providerId="Windows Live" clId="Web-{C00B7D0E-D89E-4C4D-A778-2EB9A6868B53}" dt="2023-05-15T09:39:54.154" v="546"/>
          <ac:spMkLst>
            <pc:docMk/>
            <pc:sldMk cId="2115504731" sldId="374"/>
            <ac:spMk id="11" creationId="{B5BE1F7E-8D81-425E-A546-F57DADBDB604}"/>
          </ac:spMkLst>
        </pc:spChg>
        <pc:spChg chg="add del">
          <ac:chgData name="Narash Kumar" userId="d1f0d87ea7a7737a" providerId="Windows Live" clId="Web-{C00B7D0E-D89E-4C4D-A778-2EB9A6868B53}" dt="2023-05-15T09:39:54.154" v="546"/>
          <ac:spMkLst>
            <pc:docMk/>
            <pc:sldMk cId="2115504731" sldId="374"/>
            <ac:spMk id="13" creationId="{B6704FF6-FC12-6F9A-BD05-C6DF25C7B754}"/>
          </ac:spMkLst>
        </pc:spChg>
        <pc:spChg chg="add">
          <ac:chgData name="Narash Kumar" userId="d1f0d87ea7a7737a" providerId="Windows Live" clId="Web-{C00B7D0E-D89E-4C4D-A778-2EB9A6868B53}" dt="2023-05-15T09:39:54.154" v="547"/>
          <ac:spMkLst>
            <pc:docMk/>
            <pc:sldMk cId="2115504731" sldId="374"/>
            <ac:spMk id="15" creationId="{F5258B98-3BD5-0A20-B0E7-944EAEB2654A}"/>
          </ac:spMkLst>
        </pc:spChg>
        <pc:spChg chg="add">
          <ac:chgData name="Narash Kumar" userId="d1f0d87ea7a7737a" providerId="Windows Live" clId="Web-{C00B7D0E-D89E-4C4D-A778-2EB9A6868B53}" dt="2023-05-15T09:39:54.154" v="547"/>
          <ac:spMkLst>
            <pc:docMk/>
            <pc:sldMk cId="2115504731" sldId="374"/>
            <ac:spMk id="16" creationId="{48E9D7B4-B303-418D-82A2-7990FD75E6F5}"/>
          </ac:spMkLst>
        </pc:spChg>
        <pc:picChg chg="add del mod">
          <ac:chgData name="Narash Kumar" userId="d1f0d87ea7a7737a" providerId="Windows Live" clId="Web-{C00B7D0E-D89E-4C4D-A778-2EB9A6868B53}" dt="2023-05-15T09:40:16.389" v="549"/>
          <ac:picMkLst>
            <pc:docMk/>
            <pc:sldMk cId="2115504731" sldId="374"/>
            <ac:picMk id="4" creationId="{B3F7202C-8032-C358-C5EC-51C568890662}"/>
          </ac:picMkLst>
        </pc:picChg>
      </pc:sldChg>
      <pc:sldChg chg="addSp delSp modSp new del mod setBg">
        <pc:chgData name="Narash Kumar" userId="d1f0d87ea7a7737a" providerId="Windows Live" clId="Web-{C00B7D0E-D89E-4C4D-A778-2EB9A6868B53}" dt="2023-05-15T09:44:12.644" v="569"/>
        <pc:sldMkLst>
          <pc:docMk/>
          <pc:sldMk cId="2884640576" sldId="374"/>
        </pc:sldMkLst>
        <pc:spChg chg="del">
          <ac:chgData name="Narash Kumar" userId="d1f0d87ea7a7737a" providerId="Windows Live" clId="Web-{C00B7D0E-D89E-4C4D-A778-2EB9A6868B53}" dt="2023-05-15T09:40:27.264" v="552"/>
          <ac:spMkLst>
            <pc:docMk/>
            <pc:sldMk cId="2884640576" sldId="374"/>
            <ac:spMk id="2" creationId="{CA348265-9667-B5E0-5EA2-69728400B9DB}"/>
          </ac:spMkLst>
        </pc:spChg>
        <pc:spChg chg="del">
          <ac:chgData name="Narash Kumar" userId="d1f0d87ea7a7737a" providerId="Windows Live" clId="Web-{C00B7D0E-D89E-4C4D-A778-2EB9A6868B53}" dt="2023-05-15T09:40:54.390" v="553"/>
          <ac:spMkLst>
            <pc:docMk/>
            <pc:sldMk cId="2884640576" sldId="374"/>
            <ac:spMk id="3" creationId="{EC3E2F1C-82EA-2D55-25E1-FF64B4053065}"/>
          </ac:spMkLst>
        </pc:spChg>
        <pc:spChg chg="add mod">
          <ac:chgData name="Narash Kumar" userId="d1f0d87ea7a7737a" providerId="Windows Live" clId="Web-{C00B7D0E-D89E-4C4D-A778-2EB9A6868B53}" dt="2023-05-15T09:42:11.345" v="567"/>
          <ac:spMkLst>
            <pc:docMk/>
            <pc:sldMk cId="2884640576" sldId="374"/>
            <ac:spMk id="4" creationId="{ABC5612C-2BE9-5C94-52D1-C721B7DD408E}"/>
          </ac:spMkLst>
        </pc:spChg>
        <pc:spChg chg="add">
          <ac:chgData name="Narash Kumar" userId="d1f0d87ea7a7737a" providerId="Windows Live" clId="Web-{C00B7D0E-D89E-4C4D-A778-2EB9A6868B53}" dt="2023-05-15T09:42:11.345" v="567"/>
          <ac:spMkLst>
            <pc:docMk/>
            <pc:sldMk cId="2884640576" sldId="374"/>
            <ac:spMk id="10" creationId="{3DAD064D-86F0-42ED-B520-99689857918E}"/>
          </ac:spMkLst>
        </pc:spChg>
        <pc:spChg chg="add">
          <ac:chgData name="Narash Kumar" userId="d1f0d87ea7a7737a" providerId="Windows Live" clId="Web-{C00B7D0E-D89E-4C4D-A778-2EB9A6868B53}" dt="2023-05-15T09:42:11.345" v="567"/>
          <ac:spMkLst>
            <pc:docMk/>
            <pc:sldMk cId="2884640576" sldId="374"/>
            <ac:spMk id="12" creationId="{17A4D85E-F98A-F670-16C3-7B2B0DA3A0DA}"/>
          </ac:spMkLst>
        </pc:spChg>
        <pc:picChg chg="add mod">
          <ac:chgData name="Narash Kumar" userId="d1f0d87ea7a7737a" providerId="Windows Live" clId="Web-{C00B7D0E-D89E-4C4D-A778-2EB9A6868B53}" dt="2023-05-15T09:42:26.251" v="568" actId="1076"/>
          <ac:picMkLst>
            <pc:docMk/>
            <pc:sldMk cId="2884640576" sldId="374"/>
            <ac:picMk id="5" creationId="{9533A97C-BEB7-5E10-74F2-CD38F14014CA}"/>
          </ac:picMkLst>
        </pc:picChg>
      </pc:sldChg>
      <pc:sldChg chg="addSp modSp new">
        <pc:chgData name="Narash Kumar" userId="d1f0d87ea7a7737a" providerId="Windows Live" clId="Web-{C00B7D0E-D89E-4C4D-A778-2EB9A6868B53}" dt="2023-05-15T10:07:07.612" v="709" actId="1076"/>
        <pc:sldMkLst>
          <pc:docMk/>
          <pc:sldMk cId="2593170005" sldId="375"/>
        </pc:sldMkLst>
        <pc:spChg chg="mod">
          <ac:chgData name="Narash Kumar" userId="d1f0d87ea7a7737a" providerId="Windows Live" clId="Web-{C00B7D0E-D89E-4C4D-A778-2EB9A6868B53}" dt="2023-05-15T10:07:07.612" v="709" actId="1076"/>
          <ac:spMkLst>
            <pc:docMk/>
            <pc:sldMk cId="2593170005" sldId="375"/>
            <ac:spMk id="2" creationId="{FDF78EA5-D941-7597-86C1-968264155A53}"/>
          </ac:spMkLst>
        </pc:spChg>
        <pc:picChg chg="add mod">
          <ac:chgData name="Narash Kumar" userId="d1f0d87ea7a7737a" providerId="Windows Live" clId="Web-{C00B7D0E-D89E-4C4D-A778-2EB9A6868B53}" dt="2023-05-15T10:01:31.871" v="677" actId="14100"/>
          <ac:picMkLst>
            <pc:docMk/>
            <pc:sldMk cId="2593170005" sldId="375"/>
            <ac:picMk id="3" creationId="{A9FEF375-47CB-FDBA-B4C6-FE9CF8757C70}"/>
          </ac:picMkLst>
        </pc:picChg>
      </pc:sldChg>
      <pc:sldChg chg="addSp delSp modSp new ord">
        <pc:chgData name="Narash Kumar" userId="d1f0d87ea7a7737a" providerId="Windows Live" clId="Web-{C00B7D0E-D89E-4C4D-A778-2EB9A6868B53}" dt="2023-05-15T10:25:40.981" v="827" actId="1076"/>
        <pc:sldMkLst>
          <pc:docMk/>
          <pc:sldMk cId="2906983598" sldId="376"/>
        </pc:sldMkLst>
        <pc:spChg chg="mod">
          <ac:chgData name="Narash Kumar" userId="d1f0d87ea7a7737a" providerId="Windows Live" clId="Web-{C00B7D0E-D89E-4C4D-A778-2EB9A6868B53}" dt="2023-05-15T10:25:40.981" v="827" actId="1076"/>
          <ac:spMkLst>
            <pc:docMk/>
            <pc:sldMk cId="2906983598" sldId="376"/>
            <ac:spMk id="2" creationId="{801D81FC-B776-5F7C-3596-24C33DAD53FC}"/>
          </ac:spMkLst>
        </pc:spChg>
        <pc:spChg chg="del mod">
          <ac:chgData name="Narash Kumar" userId="d1f0d87ea7a7737a" providerId="Windows Live" clId="Web-{C00B7D0E-D89E-4C4D-A778-2EB9A6868B53}" dt="2023-05-15T10:01:58.684" v="683"/>
          <ac:spMkLst>
            <pc:docMk/>
            <pc:sldMk cId="2906983598" sldId="376"/>
            <ac:spMk id="3" creationId="{C61EF6C4-4573-4590-051C-3D15D9FA4D41}"/>
          </ac:spMkLst>
        </pc:spChg>
        <pc:picChg chg="add del mod">
          <ac:chgData name="Narash Kumar" userId="d1f0d87ea7a7737a" providerId="Windows Live" clId="Web-{C00B7D0E-D89E-4C4D-A778-2EB9A6868B53}" dt="2023-05-15T10:24:12.776" v="814"/>
          <ac:picMkLst>
            <pc:docMk/>
            <pc:sldMk cId="2906983598" sldId="376"/>
            <ac:picMk id="4" creationId="{BB2BE337-8F85-BE83-DB4D-03C27551B278}"/>
          </ac:picMkLst>
        </pc:picChg>
        <pc:picChg chg="add mod">
          <ac:chgData name="Narash Kumar" userId="d1f0d87ea7a7737a" providerId="Windows Live" clId="Web-{C00B7D0E-D89E-4C4D-A778-2EB9A6868B53}" dt="2023-05-15T10:24:57.464" v="826" actId="14100"/>
          <ac:picMkLst>
            <pc:docMk/>
            <pc:sldMk cId="2906983598" sldId="376"/>
            <ac:picMk id="5" creationId="{22D7EF5B-81D4-EEE6-4080-1060BDEDE945}"/>
          </ac:picMkLst>
        </pc:picChg>
      </pc:sldChg>
      <pc:sldChg chg="addSp delSp modSp add replId">
        <pc:chgData name="Narash Kumar" userId="d1f0d87ea7a7737a" providerId="Windows Live" clId="Web-{C00B7D0E-D89E-4C4D-A778-2EB9A6868B53}" dt="2023-05-15T10:09:53.616" v="732" actId="1076"/>
        <pc:sldMkLst>
          <pc:docMk/>
          <pc:sldMk cId="2241956239" sldId="377"/>
        </pc:sldMkLst>
        <pc:spChg chg="mod">
          <ac:chgData name="Narash Kumar" userId="d1f0d87ea7a7737a" providerId="Windows Live" clId="Web-{C00B7D0E-D89E-4C4D-A778-2EB9A6868B53}" dt="2023-05-15T10:09:45.678" v="731" actId="20577"/>
          <ac:spMkLst>
            <pc:docMk/>
            <pc:sldMk cId="2241956239" sldId="377"/>
            <ac:spMk id="2" creationId="{801D81FC-B776-5F7C-3596-24C33DAD53FC}"/>
          </ac:spMkLst>
        </pc:spChg>
        <pc:picChg chg="add mod">
          <ac:chgData name="Narash Kumar" userId="d1f0d87ea7a7737a" providerId="Windows Live" clId="Web-{C00B7D0E-D89E-4C4D-A778-2EB9A6868B53}" dt="2023-05-15T10:09:53.616" v="732" actId="1076"/>
          <ac:picMkLst>
            <pc:docMk/>
            <pc:sldMk cId="2241956239" sldId="377"/>
            <ac:picMk id="3" creationId="{61EE4FC0-52F7-6600-DCDE-6D60EE5DEE13}"/>
          </ac:picMkLst>
        </pc:picChg>
        <pc:picChg chg="del">
          <ac:chgData name="Narash Kumar" userId="d1f0d87ea7a7737a" providerId="Windows Live" clId="Web-{C00B7D0E-D89E-4C4D-A778-2EB9A6868B53}" dt="2023-05-15T10:08:54.552" v="713"/>
          <ac:picMkLst>
            <pc:docMk/>
            <pc:sldMk cId="2241956239" sldId="377"/>
            <ac:picMk id="4" creationId="{BB2BE337-8F85-BE83-DB4D-03C27551B278}"/>
          </ac:picMkLst>
        </pc:picChg>
      </pc:sldChg>
      <pc:sldChg chg="addSp delSp modSp add replId">
        <pc:chgData name="Narash Kumar" userId="d1f0d87ea7a7737a" providerId="Windows Live" clId="Web-{C00B7D0E-D89E-4C4D-A778-2EB9A6868B53}" dt="2023-05-15T10:15:08.264" v="770" actId="20577"/>
        <pc:sldMkLst>
          <pc:docMk/>
          <pc:sldMk cId="3725877379" sldId="378"/>
        </pc:sldMkLst>
        <pc:spChg chg="mod">
          <ac:chgData name="Narash Kumar" userId="d1f0d87ea7a7737a" providerId="Windows Live" clId="Web-{C00B7D0E-D89E-4C4D-A778-2EB9A6868B53}" dt="2023-05-15T10:15:08.264" v="770" actId="20577"/>
          <ac:spMkLst>
            <pc:docMk/>
            <pc:sldMk cId="3725877379" sldId="378"/>
            <ac:spMk id="2" creationId="{801D81FC-B776-5F7C-3596-24C33DAD53FC}"/>
          </ac:spMkLst>
        </pc:spChg>
        <pc:picChg chg="del">
          <ac:chgData name="Narash Kumar" userId="d1f0d87ea7a7737a" providerId="Windows Live" clId="Web-{C00B7D0E-D89E-4C4D-A778-2EB9A6868B53}" dt="2023-05-15T10:13:56.497" v="734"/>
          <ac:picMkLst>
            <pc:docMk/>
            <pc:sldMk cId="3725877379" sldId="378"/>
            <ac:picMk id="3" creationId="{61EE4FC0-52F7-6600-DCDE-6D60EE5DEE13}"/>
          </ac:picMkLst>
        </pc:picChg>
        <pc:picChg chg="add mod">
          <ac:chgData name="Narash Kumar" userId="d1f0d87ea7a7737a" providerId="Windows Live" clId="Web-{C00B7D0E-D89E-4C4D-A778-2EB9A6868B53}" dt="2023-05-15T10:14:37.419" v="745" actId="1076"/>
          <ac:picMkLst>
            <pc:docMk/>
            <pc:sldMk cId="3725877379" sldId="378"/>
            <ac:picMk id="4" creationId="{F359ABB9-8464-2151-D835-95061556B6E6}"/>
          </ac:picMkLst>
        </pc:picChg>
      </pc:sldChg>
      <pc:sldChg chg="addSp delSp modSp add mod replId setBg addAnim delAnim">
        <pc:chgData name="Narash Kumar" userId="d1f0d87ea7a7737a" providerId="Windows Live" clId="Web-{C00B7D0E-D89E-4C4D-A778-2EB9A6868B53}" dt="2023-05-15T10:19:03.066" v="813"/>
        <pc:sldMkLst>
          <pc:docMk/>
          <pc:sldMk cId="3914648471" sldId="379"/>
        </pc:sldMkLst>
        <pc:spChg chg="mod ord">
          <ac:chgData name="Narash Kumar" userId="d1f0d87ea7a7737a" providerId="Windows Live" clId="Web-{C00B7D0E-D89E-4C4D-A778-2EB9A6868B53}" dt="2023-05-15T10:19:03.066" v="813"/>
          <ac:spMkLst>
            <pc:docMk/>
            <pc:sldMk cId="3914648471" sldId="379"/>
            <ac:spMk id="2" creationId="{801D81FC-B776-5F7C-3596-24C33DAD53FC}"/>
          </ac:spMkLst>
        </pc:spChg>
        <pc:spChg chg="add">
          <ac:chgData name="Narash Kumar" userId="d1f0d87ea7a7737a" providerId="Windows Live" clId="Web-{C00B7D0E-D89E-4C4D-A778-2EB9A6868B53}" dt="2023-05-15T10:19:03.066" v="813"/>
          <ac:spMkLst>
            <pc:docMk/>
            <pc:sldMk cId="3914648471" sldId="379"/>
            <ac:spMk id="5" creationId="{F5258B98-3BD5-0A20-B0E7-944EAEB2654A}"/>
          </ac:spMkLst>
        </pc:spChg>
        <pc:spChg chg="add">
          <ac:chgData name="Narash Kumar" userId="d1f0d87ea7a7737a" providerId="Windows Live" clId="Web-{C00B7D0E-D89E-4C4D-A778-2EB9A6868B53}" dt="2023-05-15T10:19:03.066" v="813"/>
          <ac:spMkLst>
            <pc:docMk/>
            <pc:sldMk cId="3914648471" sldId="379"/>
            <ac:spMk id="7" creationId="{736ACF6A-FC06-4E10-819E-2E7BC6978872}"/>
          </ac:spMkLst>
        </pc:spChg>
        <pc:spChg chg="add del">
          <ac:chgData name="Narash Kumar" userId="d1f0d87ea7a7737a" providerId="Windows Live" clId="Web-{C00B7D0E-D89E-4C4D-A778-2EB9A6868B53}" dt="2023-05-15T10:18:17.502" v="812"/>
          <ac:spMkLst>
            <pc:docMk/>
            <pc:sldMk cId="3914648471" sldId="379"/>
            <ac:spMk id="8" creationId="{F5258B98-3BD5-0A20-B0E7-944EAEB2654A}"/>
          </ac:spMkLst>
        </pc:spChg>
        <pc:spChg chg="add">
          <ac:chgData name="Narash Kumar" userId="d1f0d87ea7a7737a" providerId="Windows Live" clId="Web-{C00B7D0E-D89E-4C4D-A778-2EB9A6868B53}" dt="2023-05-15T10:19:03.066" v="813"/>
          <ac:spMkLst>
            <pc:docMk/>
            <pc:sldMk cId="3914648471" sldId="379"/>
            <ac:spMk id="9" creationId="{55F12CF4-2DA8-61EA-0A5C-3753DDDAD188}"/>
          </ac:spMkLst>
        </pc:spChg>
        <pc:spChg chg="add del">
          <ac:chgData name="Narash Kumar" userId="d1f0d87ea7a7737a" providerId="Windows Live" clId="Web-{C00B7D0E-D89E-4C4D-A778-2EB9A6868B53}" dt="2023-05-15T10:18:17.502" v="812"/>
          <ac:spMkLst>
            <pc:docMk/>
            <pc:sldMk cId="3914648471" sldId="379"/>
            <ac:spMk id="12" creationId="{0760E4C7-47B8-4356-ABCA-CC9C79E2D2B6}"/>
          </ac:spMkLst>
        </pc:spChg>
        <pc:spChg chg="add del">
          <ac:chgData name="Narash Kumar" userId="d1f0d87ea7a7737a" providerId="Windows Live" clId="Web-{C00B7D0E-D89E-4C4D-A778-2EB9A6868B53}" dt="2023-05-15T10:18:17.502" v="812"/>
          <ac:spMkLst>
            <pc:docMk/>
            <pc:sldMk cId="3914648471" sldId="379"/>
            <ac:spMk id="14" creationId="{CEB96CAC-5A33-8303-9C73-1B3220A5D3FA}"/>
          </ac:spMkLst>
        </pc:spChg>
        <pc:spChg chg="add del">
          <ac:chgData name="Narash Kumar" userId="d1f0d87ea7a7737a" providerId="Windows Live" clId="Web-{C00B7D0E-D89E-4C4D-A778-2EB9A6868B53}" dt="2023-05-15T10:18:11.752" v="810"/>
          <ac:spMkLst>
            <pc:docMk/>
            <pc:sldMk cId="3914648471" sldId="379"/>
            <ac:spMk id="21" creationId="{F5258B98-3BD5-0A20-B0E7-944EAEB2654A}"/>
          </ac:spMkLst>
        </pc:spChg>
        <pc:spChg chg="add del">
          <ac:chgData name="Narash Kumar" userId="d1f0d87ea7a7737a" providerId="Windows Live" clId="Web-{C00B7D0E-D89E-4C4D-A778-2EB9A6868B53}" dt="2023-05-15T10:18:11.752" v="810"/>
          <ac:spMkLst>
            <pc:docMk/>
            <pc:sldMk cId="3914648471" sldId="379"/>
            <ac:spMk id="25" creationId="{09F55FD1-95FA-98DA-84AA-145D29A533D7}"/>
          </ac:spMkLst>
        </pc:spChg>
        <pc:spChg chg="add del">
          <ac:chgData name="Narash Kumar" userId="d1f0d87ea7a7737a" providerId="Windows Live" clId="Web-{C00B7D0E-D89E-4C4D-A778-2EB9A6868B53}" dt="2023-05-15T10:18:11.752" v="810"/>
          <ac:spMkLst>
            <pc:docMk/>
            <pc:sldMk cId="3914648471" sldId="379"/>
            <ac:spMk id="27" creationId="{3AC9EE06-57AF-0FF5-450C-2A606C23B8F6}"/>
          </ac:spMkLst>
        </pc:spChg>
        <pc:picChg chg="add mod">
          <ac:chgData name="Narash Kumar" userId="d1f0d87ea7a7737a" providerId="Windows Live" clId="Web-{C00B7D0E-D89E-4C4D-A778-2EB9A6868B53}" dt="2023-05-15T10:19:03.066" v="813"/>
          <ac:picMkLst>
            <pc:docMk/>
            <pc:sldMk cId="3914648471" sldId="379"/>
            <ac:picMk id="3" creationId="{638D345D-5EF1-5555-A09E-F5A3EAAA1363}"/>
          </ac:picMkLst>
        </pc:picChg>
        <pc:picChg chg="del">
          <ac:chgData name="Narash Kumar" userId="d1f0d87ea7a7737a" providerId="Windows Live" clId="Web-{C00B7D0E-D89E-4C4D-A778-2EB9A6868B53}" dt="2023-05-15T10:17:23.595" v="803"/>
          <ac:picMkLst>
            <pc:docMk/>
            <pc:sldMk cId="3914648471" sldId="379"/>
            <ac:picMk id="4" creationId="{F359ABB9-8464-2151-D835-95061556B6E6}"/>
          </ac:picMkLst>
        </pc:picChg>
        <pc:cxnChg chg="add">
          <ac:chgData name="Narash Kumar" userId="d1f0d87ea7a7737a" providerId="Windows Live" clId="Web-{C00B7D0E-D89E-4C4D-A778-2EB9A6868B53}" dt="2023-05-15T10:19:03.066" v="813"/>
          <ac:cxnSpMkLst>
            <pc:docMk/>
            <pc:sldMk cId="3914648471" sldId="379"/>
            <ac:cxnSpMk id="6" creationId="{1C74AEE6-9CA7-5247-DC34-99634247DF50}"/>
          </ac:cxnSpMkLst>
        </pc:cxnChg>
        <pc:cxnChg chg="add del">
          <ac:chgData name="Narash Kumar" userId="d1f0d87ea7a7737a" providerId="Windows Live" clId="Web-{C00B7D0E-D89E-4C4D-A778-2EB9A6868B53}" dt="2023-05-15T10:18:17.502" v="812"/>
          <ac:cxnSpMkLst>
            <pc:docMk/>
            <pc:sldMk cId="3914648471" sldId="379"/>
            <ac:cxnSpMk id="10" creationId="{1C74AEE6-9CA7-5247-DC34-99634247DF50}"/>
          </ac:cxnSpMkLst>
        </pc:cxnChg>
        <pc:cxnChg chg="add">
          <ac:chgData name="Narash Kumar" userId="d1f0d87ea7a7737a" providerId="Windows Live" clId="Web-{C00B7D0E-D89E-4C4D-A778-2EB9A6868B53}" dt="2023-05-15T10:19:03.066" v="813"/>
          <ac:cxnSpMkLst>
            <pc:docMk/>
            <pc:sldMk cId="3914648471" sldId="379"/>
            <ac:cxnSpMk id="11" creationId="{7B9466E0-3884-B930-091B-5BB027876F11}"/>
          </ac:cxnSpMkLst>
        </pc:cxnChg>
        <pc:cxnChg chg="add del">
          <ac:chgData name="Narash Kumar" userId="d1f0d87ea7a7737a" providerId="Windows Live" clId="Web-{C00B7D0E-D89E-4C4D-A778-2EB9A6868B53}" dt="2023-05-15T10:18:17.502" v="812"/>
          <ac:cxnSpMkLst>
            <pc:docMk/>
            <pc:sldMk cId="3914648471" sldId="379"/>
            <ac:cxnSpMk id="16" creationId="{7454BE46-239F-BB50-4643-61FF5943B7F9}"/>
          </ac:cxnSpMkLst>
        </pc:cxnChg>
        <pc:cxnChg chg="add del">
          <ac:chgData name="Narash Kumar" userId="d1f0d87ea7a7737a" providerId="Windows Live" clId="Web-{C00B7D0E-D89E-4C4D-A778-2EB9A6868B53}" dt="2023-05-15T10:18:11.752" v="810"/>
          <ac:cxnSpMkLst>
            <pc:docMk/>
            <pc:sldMk cId="3914648471" sldId="379"/>
            <ac:cxnSpMk id="23" creationId="{1C74AEE6-9CA7-5247-DC34-99634247DF50}"/>
          </ac:cxnSpMkLst>
        </pc:cxnChg>
        <pc:cxnChg chg="add del">
          <ac:chgData name="Narash Kumar" userId="d1f0d87ea7a7737a" providerId="Windows Live" clId="Web-{C00B7D0E-D89E-4C4D-A778-2EB9A6868B53}" dt="2023-05-15T10:18:11.752" v="810"/>
          <ac:cxnSpMkLst>
            <pc:docMk/>
            <pc:sldMk cId="3914648471" sldId="379"/>
            <ac:cxnSpMk id="29" creationId="{313FECB8-44EE-4A45-9F7B-66ECF1C3C888}"/>
          </ac:cxnSpMkLst>
        </pc:cxnChg>
      </pc:sldChg>
      <pc:sldChg chg="addSp delSp modSp new">
        <pc:chgData name="Narash Kumar" userId="d1f0d87ea7a7737a" providerId="Windows Live" clId="Web-{C00B7D0E-D89E-4C4D-A778-2EB9A6868B53}" dt="2023-05-15T10:30:58.191" v="863" actId="14100"/>
        <pc:sldMkLst>
          <pc:docMk/>
          <pc:sldMk cId="682782351" sldId="380"/>
        </pc:sldMkLst>
        <pc:spChg chg="mod">
          <ac:chgData name="Narash Kumar" userId="d1f0d87ea7a7737a" providerId="Windows Live" clId="Web-{C00B7D0E-D89E-4C4D-A778-2EB9A6868B53}" dt="2023-05-15T10:30:52.941" v="862" actId="1076"/>
          <ac:spMkLst>
            <pc:docMk/>
            <pc:sldMk cId="682782351" sldId="380"/>
            <ac:spMk id="2" creationId="{80A024FB-B986-9FF7-8B31-B878D2860A02}"/>
          </ac:spMkLst>
        </pc:spChg>
        <pc:spChg chg="del">
          <ac:chgData name="Narash Kumar" userId="d1f0d87ea7a7737a" providerId="Windows Live" clId="Web-{C00B7D0E-D89E-4C4D-A778-2EB9A6868B53}" dt="2023-05-15T10:29:39.330" v="845"/>
          <ac:spMkLst>
            <pc:docMk/>
            <pc:sldMk cId="682782351" sldId="380"/>
            <ac:spMk id="3" creationId="{6D44ED81-A2C4-52FA-454B-EE1D3A88AF23}"/>
          </ac:spMkLst>
        </pc:spChg>
        <pc:picChg chg="add mod ord">
          <ac:chgData name="Narash Kumar" userId="d1f0d87ea7a7737a" providerId="Windows Live" clId="Web-{C00B7D0E-D89E-4C4D-A778-2EB9A6868B53}" dt="2023-05-15T10:30:58.191" v="863" actId="14100"/>
          <ac:picMkLst>
            <pc:docMk/>
            <pc:sldMk cId="682782351" sldId="380"/>
            <ac:picMk id="4" creationId="{7E45408E-6738-F75F-D33C-DC6A17C84DB1}"/>
          </ac:picMkLst>
        </pc:picChg>
      </pc:sldChg>
      <pc:sldChg chg="modSp add del replId">
        <pc:chgData name="Narash Kumar" userId="d1f0d87ea7a7737a" providerId="Windows Live" clId="Web-{C00B7D0E-D89E-4C4D-A778-2EB9A6868B53}" dt="2023-05-15T10:28:17.656" v="831"/>
        <pc:sldMkLst>
          <pc:docMk/>
          <pc:sldMk cId="3006125264" sldId="380"/>
        </pc:sldMkLst>
        <pc:picChg chg="mod">
          <ac:chgData name="Narash Kumar" userId="d1f0d87ea7a7737a" providerId="Windows Live" clId="Web-{C00B7D0E-D89E-4C4D-A778-2EB9A6868B53}" dt="2023-05-15T10:28:12.797" v="830" actId="14100"/>
          <ac:picMkLst>
            <pc:docMk/>
            <pc:sldMk cId="3006125264" sldId="380"/>
            <ac:picMk id="3" creationId="{638D345D-5EF1-5555-A09E-F5A3EAAA1363}"/>
          </ac:picMkLst>
        </pc:picChg>
      </pc:sldChg>
      <pc:sldChg chg="addSp delSp modSp new del mod setBg">
        <pc:chgData name="Narash Kumar" userId="d1f0d87ea7a7737a" providerId="Windows Live" clId="Web-{C00B7D0E-D89E-4C4D-A778-2EB9A6868B53}" dt="2023-05-15T10:29:27.424" v="843"/>
        <pc:sldMkLst>
          <pc:docMk/>
          <pc:sldMk cId="3460343750" sldId="380"/>
        </pc:sldMkLst>
        <pc:spChg chg="del mod">
          <ac:chgData name="Narash Kumar" userId="d1f0d87ea7a7737a" providerId="Windows Live" clId="Web-{C00B7D0E-D89E-4C4D-A778-2EB9A6868B53}" dt="2023-05-15T10:29:22.002" v="842"/>
          <ac:spMkLst>
            <pc:docMk/>
            <pc:sldMk cId="3460343750" sldId="380"/>
            <ac:spMk id="2" creationId="{9DDF0834-6916-0D1A-D3F8-CC78C4978EDC}"/>
          </ac:spMkLst>
        </pc:spChg>
        <pc:spChg chg="del">
          <ac:chgData name="Narash Kumar" userId="d1f0d87ea7a7737a" providerId="Windows Live" clId="Web-{C00B7D0E-D89E-4C4D-A778-2EB9A6868B53}" dt="2023-05-15T10:28:28.375" v="833"/>
          <ac:spMkLst>
            <pc:docMk/>
            <pc:sldMk cId="3460343750" sldId="380"/>
            <ac:spMk id="3" creationId="{F363F3F9-F04E-AEC4-0A6D-A187C47C2C0A}"/>
          </ac:spMkLst>
        </pc:spChg>
        <pc:spChg chg="add del">
          <ac:chgData name="Narash Kumar" userId="d1f0d87ea7a7737a" providerId="Windows Live" clId="Web-{C00B7D0E-D89E-4C4D-A778-2EB9A6868B53}" dt="2023-05-15T10:29:22.002" v="842"/>
          <ac:spMkLst>
            <pc:docMk/>
            <pc:sldMk cId="3460343750" sldId="380"/>
            <ac:spMk id="9" creationId="{F5258B98-3BD5-0A20-B0E7-944EAEB2654A}"/>
          </ac:spMkLst>
        </pc:spChg>
        <pc:spChg chg="add del">
          <ac:chgData name="Narash Kumar" userId="d1f0d87ea7a7737a" providerId="Windows Live" clId="Web-{C00B7D0E-D89E-4C4D-A778-2EB9A6868B53}" dt="2023-05-15T10:29:22.002" v="842"/>
          <ac:spMkLst>
            <pc:docMk/>
            <pc:sldMk cId="3460343750" sldId="380"/>
            <ac:spMk id="13" creationId="{B26DD882-9EA6-DF4B-AF70-0C6166EA8FC9}"/>
          </ac:spMkLst>
        </pc:spChg>
        <pc:spChg chg="add del">
          <ac:chgData name="Narash Kumar" userId="d1f0d87ea7a7737a" providerId="Windows Live" clId="Web-{C00B7D0E-D89E-4C4D-A778-2EB9A6868B53}" dt="2023-05-15T10:29:22.002" v="842"/>
          <ac:spMkLst>
            <pc:docMk/>
            <pc:sldMk cId="3460343750" sldId="380"/>
            <ac:spMk id="15" creationId="{EFB2E755-2902-3512-ABBE-E472FC038976}"/>
          </ac:spMkLst>
        </pc:spChg>
        <pc:spChg chg="add">
          <ac:chgData name="Narash Kumar" userId="d1f0d87ea7a7737a" providerId="Windows Live" clId="Web-{C00B7D0E-D89E-4C4D-A778-2EB9A6868B53}" dt="2023-05-15T10:29:22.002" v="842"/>
          <ac:spMkLst>
            <pc:docMk/>
            <pc:sldMk cId="3460343750" sldId="380"/>
            <ac:spMk id="22" creationId="{F5258B98-3BD5-0A20-B0E7-944EAEB2654A}"/>
          </ac:spMkLst>
        </pc:spChg>
        <pc:spChg chg="add">
          <ac:chgData name="Narash Kumar" userId="d1f0d87ea7a7737a" providerId="Windows Live" clId="Web-{C00B7D0E-D89E-4C4D-A778-2EB9A6868B53}" dt="2023-05-15T10:29:22.002" v="842"/>
          <ac:spMkLst>
            <pc:docMk/>
            <pc:sldMk cId="3460343750" sldId="380"/>
            <ac:spMk id="24" creationId="{48E9D7B4-B303-418D-82A2-7990FD75E6F5}"/>
          </ac:spMkLst>
        </pc:spChg>
        <pc:picChg chg="add mod ord">
          <ac:chgData name="Narash Kumar" userId="d1f0d87ea7a7737a" providerId="Windows Live" clId="Web-{C00B7D0E-D89E-4C4D-A778-2EB9A6868B53}" dt="2023-05-15T10:29:22.002" v="842"/>
          <ac:picMkLst>
            <pc:docMk/>
            <pc:sldMk cId="3460343750" sldId="380"/>
            <ac:picMk id="4" creationId="{3F4C3B8C-38A1-D909-5B89-4DB163107E1C}"/>
          </ac:picMkLst>
        </pc:picChg>
        <pc:cxnChg chg="add del">
          <ac:chgData name="Narash Kumar" userId="d1f0d87ea7a7737a" providerId="Windows Live" clId="Web-{C00B7D0E-D89E-4C4D-A778-2EB9A6868B53}" dt="2023-05-15T10:29:22.002" v="842"/>
          <ac:cxnSpMkLst>
            <pc:docMk/>
            <pc:sldMk cId="3460343750" sldId="380"/>
            <ac:cxnSpMk id="11" creationId="{1C74AEE6-9CA7-5247-DC34-99634247DF50}"/>
          </ac:cxnSpMkLst>
        </pc:cxnChg>
        <pc:cxnChg chg="add del">
          <ac:chgData name="Narash Kumar" userId="d1f0d87ea7a7737a" providerId="Windows Live" clId="Web-{C00B7D0E-D89E-4C4D-A778-2EB9A6868B53}" dt="2023-05-15T10:29:22.002" v="842"/>
          <ac:cxnSpMkLst>
            <pc:docMk/>
            <pc:sldMk cId="3460343750" sldId="380"/>
            <ac:cxnSpMk id="17" creationId="{5D6A2EB7-6350-58C2-B619-F0C3C0C06C08}"/>
          </ac:cxnSpMkLst>
        </pc:cxnChg>
      </pc:sldChg>
      <pc:sldChg chg="addSp delSp modSp add ord replId">
        <pc:chgData name="Narash Kumar" userId="d1f0d87ea7a7737a" providerId="Windows Live" clId="Web-{C00B7D0E-D89E-4C4D-A778-2EB9A6868B53}" dt="2023-05-15T10:42:44.269" v="904" actId="1076"/>
        <pc:sldMkLst>
          <pc:docMk/>
          <pc:sldMk cId="2582237270" sldId="381"/>
        </pc:sldMkLst>
        <pc:spChg chg="mod">
          <ac:chgData name="Narash Kumar" userId="d1f0d87ea7a7737a" providerId="Windows Live" clId="Web-{C00B7D0E-D89E-4C4D-A778-2EB9A6868B53}" dt="2023-05-15T10:42:44.269" v="904" actId="1076"/>
          <ac:spMkLst>
            <pc:docMk/>
            <pc:sldMk cId="2582237270" sldId="381"/>
            <ac:spMk id="2" creationId="{801D81FC-B776-5F7C-3596-24C33DAD53FC}"/>
          </ac:spMkLst>
        </pc:spChg>
        <pc:picChg chg="add mod">
          <ac:chgData name="Narash Kumar" userId="d1f0d87ea7a7737a" providerId="Windows Live" clId="Web-{C00B7D0E-D89E-4C4D-A778-2EB9A6868B53}" dt="2023-05-15T10:42:23.644" v="903" actId="14100"/>
          <ac:picMkLst>
            <pc:docMk/>
            <pc:sldMk cId="2582237270" sldId="381"/>
            <ac:picMk id="3" creationId="{ED2BDFBF-AAAE-9012-F025-FCBDAD6AE55B}"/>
          </ac:picMkLst>
        </pc:picChg>
        <pc:picChg chg="del">
          <ac:chgData name="Narash Kumar" userId="d1f0d87ea7a7737a" providerId="Windows Live" clId="Web-{C00B7D0E-D89E-4C4D-A778-2EB9A6868B53}" dt="2023-05-15T10:35:56.088" v="893"/>
          <ac:picMkLst>
            <pc:docMk/>
            <pc:sldMk cId="2582237270" sldId="381"/>
            <ac:picMk id="4" creationId="{F359ABB9-8464-2151-D835-95061556B6E6}"/>
          </ac:picMkLst>
        </pc:picChg>
      </pc:sldChg>
      <pc:sldMasterChg chg="add addSldLayout">
        <pc:chgData name="Narash Kumar" userId="d1f0d87ea7a7737a" providerId="Windows Live" clId="Web-{C00B7D0E-D89E-4C4D-A778-2EB9A6868B53}" dt="2023-05-15T08:48:28.882" v="319"/>
        <pc:sldMasterMkLst>
          <pc:docMk/>
          <pc:sldMasterMk cId="0" sldId="2147483648"/>
        </pc:sldMasterMkLst>
        <pc:sldLayoutChg chg="add">
          <pc:chgData name="Narash Kumar" userId="d1f0d87ea7a7737a" providerId="Windows Live" clId="Web-{C00B7D0E-D89E-4C4D-A778-2EB9A6868B53}" dt="2023-05-15T08:48:28.882" v="319"/>
          <pc:sldLayoutMkLst>
            <pc:docMk/>
            <pc:sldMasterMk cId="0" sldId="2147483648"/>
            <pc:sldLayoutMk cId="1925428529" sldId="2147483649"/>
          </pc:sldLayoutMkLst>
        </pc:sldLayoutChg>
        <pc:sldLayoutChg chg="add">
          <pc:chgData name="Narash Kumar" userId="d1f0d87ea7a7737a" providerId="Windows Live" clId="Web-{C00B7D0E-D89E-4C4D-A778-2EB9A6868B53}" dt="2023-05-15T08:48:28.882" v="319"/>
          <pc:sldLayoutMkLst>
            <pc:docMk/>
            <pc:sldMasterMk cId="0" sldId="2147483648"/>
            <pc:sldLayoutMk cId="1481325074" sldId="2147483650"/>
          </pc:sldLayoutMkLst>
        </pc:sldLayoutChg>
        <pc:sldLayoutChg chg="add">
          <pc:chgData name="Narash Kumar" userId="d1f0d87ea7a7737a" providerId="Windows Live" clId="Web-{C00B7D0E-D89E-4C4D-A778-2EB9A6868B53}" dt="2023-05-15T08:48:28.882" v="319"/>
          <pc:sldLayoutMkLst>
            <pc:docMk/>
            <pc:sldMasterMk cId="0" sldId="2147483648"/>
            <pc:sldLayoutMk cId="473150301" sldId="2147483651"/>
          </pc:sldLayoutMkLst>
        </pc:sldLayoutChg>
        <pc:sldLayoutChg chg="add">
          <pc:chgData name="Narash Kumar" userId="d1f0d87ea7a7737a" providerId="Windows Live" clId="Web-{C00B7D0E-D89E-4C4D-A778-2EB9A6868B53}" dt="2023-05-15T08:48:28.882" v="319"/>
          <pc:sldLayoutMkLst>
            <pc:docMk/>
            <pc:sldMasterMk cId="0" sldId="2147483648"/>
            <pc:sldLayoutMk cId="757755069" sldId="2147483652"/>
          </pc:sldLayoutMkLst>
        </pc:sldLayoutChg>
        <pc:sldLayoutChg chg="add">
          <pc:chgData name="Narash Kumar" userId="d1f0d87ea7a7737a" providerId="Windows Live" clId="Web-{C00B7D0E-D89E-4C4D-A778-2EB9A6868B53}" dt="2023-05-15T08:48:28.882" v="319"/>
          <pc:sldLayoutMkLst>
            <pc:docMk/>
            <pc:sldMasterMk cId="0" sldId="2147483648"/>
            <pc:sldLayoutMk cId="3700133964" sldId="2147483653"/>
          </pc:sldLayoutMkLst>
        </pc:sldLayoutChg>
        <pc:sldLayoutChg chg="add">
          <pc:chgData name="Narash Kumar" userId="d1f0d87ea7a7737a" providerId="Windows Live" clId="Web-{C00B7D0E-D89E-4C4D-A778-2EB9A6868B53}" dt="2023-05-15T08:48:28.882" v="319"/>
          <pc:sldLayoutMkLst>
            <pc:docMk/>
            <pc:sldMasterMk cId="0" sldId="2147483648"/>
            <pc:sldLayoutMk cId="786894661" sldId="2147483654"/>
          </pc:sldLayoutMkLst>
        </pc:sldLayoutChg>
        <pc:sldLayoutChg chg="add">
          <pc:chgData name="Narash Kumar" userId="d1f0d87ea7a7737a" providerId="Windows Live" clId="Web-{C00B7D0E-D89E-4C4D-A778-2EB9A6868B53}" dt="2023-05-15T08:48:28.882" v="319"/>
          <pc:sldLayoutMkLst>
            <pc:docMk/>
            <pc:sldMasterMk cId="0" sldId="2147483648"/>
            <pc:sldLayoutMk cId="1383548823" sldId="2147483655"/>
          </pc:sldLayoutMkLst>
        </pc:sldLayoutChg>
        <pc:sldLayoutChg chg="add">
          <pc:chgData name="Narash Kumar" userId="d1f0d87ea7a7737a" providerId="Windows Live" clId="Web-{C00B7D0E-D89E-4C4D-A778-2EB9A6868B53}" dt="2023-05-15T08:48:28.882" v="319"/>
          <pc:sldLayoutMkLst>
            <pc:docMk/>
            <pc:sldMasterMk cId="0" sldId="2147483648"/>
            <pc:sldLayoutMk cId="743523687" sldId="2147483656"/>
          </pc:sldLayoutMkLst>
        </pc:sldLayoutChg>
        <pc:sldLayoutChg chg="add">
          <pc:chgData name="Narash Kumar" userId="d1f0d87ea7a7737a" providerId="Windows Live" clId="Web-{C00B7D0E-D89E-4C4D-A778-2EB9A6868B53}" dt="2023-05-15T08:48:28.882" v="319"/>
          <pc:sldLayoutMkLst>
            <pc:docMk/>
            <pc:sldMasterMk cId="0" sldId="2147483648"/>
            <pc:sldLayoutMk cId="429510745" sldId="2147483657"/>
          </pc:sldLayoutMkLst>
        </pc:sldLayoutChg>
        <pc:sldLayoutChg chg="add">
          <pc:chgData name="Narash Kumar" userId="d1f0d87ea7a7737a" providerId="Windows Live" clId="Web-{C00B7D0E-D89E-4C4D-A778-2EB9A6868B53}" dt="2023-05-15T08:48:28.882" v="319"/>
          <pc:sldLayoutMkLst>
            <pc:docMk/>
            <pc:sldMasterMk cId="0" sldId="2147483648"/>
            <pc:sldLayoutMk cId="274339450" sldId="2147483658"/>
          </pc:sldLayoutMkLst>
        </pc:sldLayoutChg>
        <pc:sldLayoutChg chg="add">
          <pc:chgData name="Narash Kumar" userId="d1f0d87ea7a7737a" providerId="Windows Live" clId="Web-{C00B7D0E-D89E-4C4D-A778-2EB9A6868B53}" dt="2023-05-15T08:48:28.882" v="319"/>
          <pc:sldLayoutMkLst>
            <pc:docMk/>
            <pc:sldMasterMk cId="0" sldId="2147483648"/>
            <pc:sldLayoutMk cId="1000111974" sldId="2147483659"/>
          </pc:sldLayoutMkLst>
        </pc:sldLayoutChg>
      </pc:sldMasterChg>
      <pc:sldMasterChg chg="add addSldLayout">
        <pc:chgData name="Narash Kumar" userId="d1f0d87ea7a7737a" providerId="Windows Live" clId="Web-{C00B7D0E-D89E-4C4D-A778-2EB9A6868B53}" dt="2023-05-15T07:56:59.500" v="69"/>
        <pc:sldMasterMkLst>
          <pc:docMk/>
          <pc:sldMasterMk cId="1674418223" sldId="2147483660"/>
        </pc:sldMasterMkLst>
        <pc:sldLayoutChg chg="add">
          <pc:chgData name="Narash Kumar" userId="d1f0d87ea7a7737a" providerId="Windows Live" clId="Web-{C00B7D0E-D89E-4C4D-A778-2EB9A6868B53}" dt="2023-05-15T07:56:59.500" v="69"/>
          <pc:sldLayoutMkLst>
            <pc:docMk/>
            <pc:sldMasterMk cId="1674418223" sldId="2147483660"/>
            <pc:sldLayoutMk cId="3261508695" sldId="2147483661"/>
          </pc:sldLayoutMkLst>
        </pc:sldLayoutChg>
        <pc:sldLayoutChg chg="add">
          <pc:chgData name="Narash Kumar" userId="d1f0d87ea7a7737a" providerId="Windows Live" clId="Web-{C00B7D0E-D89E-4C4D-A778-2EB9A6868B53}" dt="2023-05-15T07:56:59.500" v="69"/>
          <pc:sldLayoutMkLst>
            <pc:docMk/>
            <pc:sldMasterMk cId="1674418223" sldId="2147483660"/>
            <pc:sldLayoutMk cId="1545450724" sldId="2147483662"/>
          </pc:sldLayoutMkLst>
        </pc:sldLayoutChg>
        <pc:sldLayoutChg chg="add">
          <pc:chgData name="Narash Kumar" userId="d1f0d87ea7a7737a" providerId="Windows Live" clId="Web-{C00B7D0E-D89E-4C4D-A778-2EB9A6868B53}" dt="2023-05-15T07:56:59.500" v="69"/>
          <pc:sldLayoutMkLst>
            <pc:docMk/>
            <pc:sldMasterMk cId="1674418223" sldId="2147483660"/>
            <pc:sldLayoutMk cId="2367130257" sldId="2147483663"/>
          </pc:sldLayoutMkLst>
        </pc:sldLayoutChg>
        <pc:sldLayoutChg chg="add">
          <pc:chgData name="Narash Kumar" userId="d1f0d87ea7a7737a" providerId="Windows Live" clId="Web-{C00B7D0E-D89E-4C4D-A778-2EB9A6868B53}" dt="2023-05-15T07:56:59.500" v="69"/>
          <pc:sldLayoutMkLst>
            <pc:docMk/>
            <pc:sldMasterMk cId="1674418223" sldId="2147483660"/>
            <pc:sldLayoutMk cId="3011842485" sldId="2147483664"/>
          </pc:sldLayoutMkLst>
        </pc:sldLayoutChg>
        <pc:sldLayoutChg chg="add">
          <pc:chgData name="Narash Kumar" userId="d1f0d87ea7a7737a" providerId="Windows Live" clId="Web-{C00B7D0E-D89E-4C4D-A778-2EB9A6868B53}" dt="2023-05-15T07:56:59.500" v="69"/>
          <pc:sldLayoutMkLst>
            <pc:docMk/>
            <pc:sldMasterMk cId="1674418223" sldId="2147483660"/>
            <pc:sldLayoutMk cId="421682158" sldId="2147483665"/>
          </pc:sldLayoutMkLst>
        </pc:sldLayoutChg>
        <pc:sldLayoutChg chg="add">
          <pc:chgData name="Narash Kumar" userId="d1f0d87ea7a7737a" providerId="Windows Live" clId="Web-{C00B7D0E-D89E-4C4D-A778-2EB9A6868B53}" dt="2023-05-15T07:56:59.500" v="69"/>
          <pc:sldLayoutMkLst>
            <pc:docMk/>
            <pc:sldMasterMk cId="1674418223" sldId="2147483660"/>
            <pc:sldLayoutMk cId="166753335" sldId="2147483666"/>
          </pc:sldLayoutMkLst>
        </pc:sldLayoutChg>
        <pc:sldLayoutChg chg="add">
          <pc:chgData name="Narash Kumar" userId="d1f0d87ea7a7737a" providerId="Windows Live" clId="Web-{C00B7D0E-D89E-4C4D-A778-2EB9A6868B53}" dt="2023-05-15T07:56:59.500" v="69"/>
          <pc:sldLayoutMkLst>
            <pc:docMk/>
            <pc:sldMasterMk cId="1674418223" sldId="2147483660"/>
            <pc:sldLayoutMk cId="2688245251" sldId="2147483667"/>
          </pc:sldLayoutMkLst>
        </pc:sldLayoutChg>
        <pc:sldLayoutChg chg="add">
          <pc:chgData name="Narash Kumar" userId="d1f0d87ea7a7737a" providerId="Windows Live" clId="Web-{C00B7D0E-D89E-4C4D-A778-2EB9A6868B53}" dt="2023-05-15T07:56:59.500" v="69"/>
          <pc:sldLayoutMkLst>
            <pc:docMk/>
            <pc:sldMasterMk cId="1674418223" sldId="2147483660"/>
            <pc:sldLayoutMk cId="1134362084" sldId="2147483668"/>
          </pc:sldLayoutMkLst>
        </pc:sldLayoutChg>
        <pc:sldLayoutChg chg="add">
          <pc:chgData name="Narash Kumar" userId="d1f0d87ea7a7737a" providerId="Windows Live" clId="Web-{C00B7D0E-D89E-4C4D-A778-2EB9A6868B53}" dt="2023-05-15T07:56:59.500" v="69"/>
          <pc:sldLayoutMkLst>
            <pc:docMk/>
            <pc:sldMasterMk cId="1674418223" sldId="2147483660"/>
            <pc:sldLayoutMk cId="1589645025" sldId="2147483669"/>
          </pc:sldLayoutMkLst>
        </pc:sldLayoutChg>
        <pc:sldLayoutChg chg="add">
          <pc:chgData name="Narash Kumar" userId="d1f0d87ea7a7737a" providerId="Windows Live" clId="Web-{C00B7D0E-D89E-4C4D-A778-2EB9A6868B53}" dt="2023-05-15T07:56:59.500" v="69"/>
          <pc:sldLayoutMkLst>
            <pc:docMk/>
            <pc:sldMasterMk cId="1674418223" sldId="2147483660"/>
            <pc:sldLayoutMk cId="630246678" sldId="2147483670"/>
          </pc:sldLayoutMkLst>
        </pc:sldLayoutChg>
        <pc:sldLayoutChg chg="add">
          <pc:chgData name="Narash Kumar" userId="d1f0d87ea7a7737a" providerId="Windows Live" clId="Web-{C00B7D0E-D89E-4C4D-A778-2EB9A6868B53}" dt="2023-05-15T07:56:59.500" v="69"/>
          <pc:sldLayoutMkLst>
            <pc:docMk/>
            <pc:sldMasterMk cId="1674418223" sldId="2147483660"/>
            <pc:sldLayoutMk cId="949031759" sldId="2147483671"/>
          </pc:sldLayoutMkLst>
        </pc:sldLayoutChg>
      </pc:sldMasterChg>
      <pc:sldMasterChg chg="replId modSldLayout">
        <pc:chgData name="Narash Kumar" userId="d1f0d87ea7a7737a" providerId="Windows Live" clId="Web-{C00B7D0E-D89E-4C4D-A778-2EB9A6868B53}" dt="2023-05-15T07:56:59.500" v="69"/>
        <pc:sldMasterMkLst>
          <pc:docMk/>
          <pc:sldMasterMk cId="3225491838" sldId="2147483672"/>
        </pc:sldMasterMkLst>
        <pc:sldLayoutChg chg="replId">
          <pc:chgData name="Narash Kumar" userId="d1f0d87ea7a7737a" providerId="Windows Live" clId="Web-{C00B7D0E-D89E-4C4D-A778-2EB9A6868B53}" dt="2023-05-15T07:56:59.500" v="69"/>
          <pc:sldLayoutMkLst>
            <pc:docMk/>
            <pc:sldMasterMk cId="3225491838" sldId="2147483672"/>
            <pc:sldLayoutMk cId="3205622525" sldId="2147483673"/>
          </pc:sldLayoutMkLst>
        </pc:sldLayoutChg>
        <pc:sldLayoutChg chg="replId">
          <pc:chgData name="Narash Kumar" userId="d1f0d87ea7a7737a" providerId="Windows Live" clId="Web-{C00B7D0E-D89E-4C4D-A778-2EB9A6868B53}" dt="2023-05-15T07:56:59.500" v="69"/>
          <pc:sldLayoutMkLst>
            <pc:docMk/>
            <pc:sldMasterMk cId="3225491838" sldId="2147483672"/>
            <pc:sldLayoutMk cId="4264327898" sldId="2147483674"/>
          </pc:sldLayoutMkLst>
        </pc:sldLayoutChg>
        <pc:sldLayoutChg chg="replId">
          <pc:chgData name="Narash Kumar" userId="d1f0d87ea7a7737a" providerId="Windows Live" clId="Web-{C00B7D0E-D89E-4C4D-A778-2EB9A6868B53}" dt="2023-05-15T07:56:59.500" v="69"/>
          <pc:sldLayoutMkLst>
            <pc:docMk/>
            <pc:sldMasterMk cId="3225491838" sldId="2147483672"/>
            <pc:sldLayoutMk cId="4101102392" sldId="2147483675"/>
          </pc:sldLayoutMkLst>
        </pc:sldLayoutChg>
        <pc:sldLayoutChg chg="replId">
          <pc:chgData name="Narash Kumar" userId="d1f0d87ea7a7737a" providerId="Windows Live" clId="Web-{C00B7D0E-D89E-4C4D-A778-2EB9A6868B53}" dt="2023-05-15T07:56:59.500" v="69"/>
          <pc:sldLayoutMkLst>
            <pc:docMk/>
            <pc:sldMasterMk cId="3225491838" sldId="2147483672"/>
            <pc:sldLayoutMk cId="2124927318" sldId="2147483676"/>
          </pc:sldLayoutMkLst>
        </pc:sldLayoutChg>
        <pc:sldLayoutChg chg="replId">
          <pc:chgData name="Narash Kumar" userId="d1f0d87ea7a7737a" providerId="Windows Live" clId="Web-{C00B7D0E-D89E-4C4D-A778-2EB9A6868B53}" dt="2023-05-15T07:56:59.500" v="69"/>
          <pc:sldLayoutMkLst>
            <pc:docMk/>
            <pc:sldMasterMk cId="3225491838" sldId="2147483672"/>
            <pc:sldLayoutMk cId="2676452514" sldId="2147483677"/>
          </pc:sldLayoutMkLst>
        </pc:sldLayoutChg>
        <pc:sldLayoutChg chg="replId">
          <pc:chgData name="Narash Kumar" userId="d1f0d87ea7a7737a" providerId="Windows Live" clId="Web-{C00B7D0E-D89E-4C4D-A778-2EB9A6868B53}" dt="2023-05-15T07:56:59.500" v="69"/>
          <pc:sldLayoutMkLst>
            <pc:docMk/>
            <pc:sldMasterMk cId="3225491838" sldId="2147483672"/>
            <pc:sldLayoutMk cId="217393814" sldId="2147483678"/>
          </pc:sldLayoutMkLst>
        </pc:sldLayoutChg>
        <pc:sldLayoutChg chg="replId">
          <pc:chgData name="Narash Kumar" userId="d1f0d87ea7a7737a" providerId="Windows Live" clId="Web-{C00B7D0E-D89E-4C4D-A778-2EB9A6868B53}" dt="2023-05-15T07:56:59.500" v="69"/>
          <pc:sldLayoutMkLst>
            <pc:docMk/>
            <pc:sldMasterMk cId="3225491838" sldId="2147483672"/>
            <pc:sldLayoutMk cId="244953537" sldId="2147483679"/>
          </pc:sldLayoutMkLst>
        </pc:sldLayoutChg>
        <pc:sldLayoutChg chg="replId">
          <pc:chgData name="Narash Kumar" userId="d1f0d87ea7a7737a" providerId="Windows Live" clId="Web-{C00B7D0E-D89E-4C4D-A778-2EB9A6868B53}" dt="2023-05-15T07:56:59.500" v="69"/>
          <pc:sldLayoutMkLst>
            <pc:docMk/>
            <pc:sldMasterMk cId="3225491838" sldId="2147483672"/>
            <pc:sldLayoutMk cId="1836000090" sldId="2147483680"/>
          </pc:sldLayoutMkLst>
        </pc:sldLayoutChg>
        <pc:sldLayoutChg chg="replId">
          <pc:chgData name="Narash Kumar" userId="d1f0d87ea7a7737a" providerId="Windows Live" clId="Web-{C00B7D0E-D89E-4C4D-A778-2EB9A6868B53}" dt="2023-05-15T07:56:59.500" v="69"/>
          <pc:sldLayoutMkLst>
            <pc:docMk/>
            <pc:sldMasterMk cId="3225491838" sldId="2147483672"/>
            <pc:sldLayoutMk cId="1772480448" sldId="2147483681"/>
          </pc:sldLayoutMkLst>
        </pc:sldLayoutChg>
        <pc:sldLayoutChg chg="replId">
          <pc:chgData name="Narash Kumar" userId="d1f0d87ea7a7737a" providerId="Windows Live" clId="Web-{C00B7D0E-D89E-4C4D-A778-2EB9A6868B53}" dt="2023-05-15T07:56:59.500" v="69"/>
          <pc:sldLayoutMkLst>
            <pc:docMk/>
            <pc:sldMasterMk cId="3225491838" sldId="2147483672"/>
            <pc:sldLayoutMk cId="3079089326" sldId="2147483682"/>
          </pc:sldLayoutMkLst>
        </pc:sldLayoutChg>
        <pc:sldLayoutChg chg="replId">
          <pc:chgData name="Narash Kumar" userId="d1f0d87ea7a7737a" providerId="Windows Live" clId="Web-{C00B7D0E-D89E-4C4D-A778-2EB9A6868B53}" dt="2023-05-15T07:56:59.500" v="69"/>
          <pc:sldLayoutMkLst>
            <pc:docMk/>
            <pc:sldMasterMk cId="3225491838" sldId="2147483672"/>
            <pc:sldLayoutMk cId="4139092116" sldId="2147483683"/>
          </pc:sldLayoutMkLst>
        </pc:sldLayoutChg>
      </pc:sldMasterChg>
    </pc:docChg>
  </pc:docChgLst>
  <pc:docChgLst>
    <pc:chgData name="Narash Kumar" userId="d1f0d87ea7a7737a" providerId="Windows Live" clId="Web-{3A312F93-896D-47AC-85DA-734B9C206D3E}"/>
    <pc:docChg chg="modSld">
      <pc:chgData name="Narash Kumar" userId="d1f0d87ea7a7737a" providerId="Windows Live" clId="Web-{3A312F93-896D-47AC-85DA-734B9C206D3E}" dt="2023-05-16T08:55:52.361" v="18" actId="20577"/>
      <pc:docMkLst>
        <pc:docMk/>
      </pc:docMkLst>
      <pc:sldChg chg="modSp">
        <pc:chgData name="Narash Kumar" userId="d1f0d87ea7a7737a" providerId="Windows Live" clId="Web-{3A312F93-896D-47AC-85DA-734B9C206D3E}" dt="2023-05-16T08:55:52.361" v="18" actId="20577"/>
        <pc:sldMkLst>
          <pc:docMk/>
          <pc:sldMk cId="228288852" sldId="391"/>
        </pc:sldMkLst>
        <pc:spChg chg="mod">
          <ac:chgData name="Narash Kumar" userId="d1f0d87ea7a7737a" providerId="Windows Live" clId="Web-{3A312F93-896D-47AC-85DA-734B9C206D3E}" dt="2023-05-16T08:55:52.361" v="18" actId="20577"/>
          <ac:spMkLst>
            <pc:docMk/>
            <pc:sldMk cId="228288852" sldId="391"/>
            <ac:spMk id="3" creationId="{D5D699FF-0243-3B49-9781-198DAF32BD17}"/>
          </ac:spMkLst>
        </pc:spChg>
      </pc:sldChg>
    </pc:docChg>
  </pc:docChgLst>
  <pc:docChgLst>
    <pc:chgData name="Narash Kumar" userId="d1f0d87ea7a7737a" providerId="Windows Live" clId="Web-{3833122D-4636-4D1F-89A1-C7B56FEF0752}"/>
    <pc:docChg chg="addSld delSld modSld">
      <pc:chgData name="Narash Kumar" userId="d1f0d87ea7a7737a" providerId="Windows Live" clId="Web-{3833122D-4636-4D1F-89A1-C7B56FEF0752}" dt="2023-05-15T11:13:20.417" v="183"/>
      <pc:docMkLst>
        <pc:docMk/>
      </pc:docMkLst>
      <pc:sldChg chg="del">
        <pc:chgData name="Narash Kumar" userId="d1f0d87ea7a7737a" providerId="Windows Live" clId="Web-{3833122D-4636-4D1F-89A1-C7B56FEF0752}" dt="2023-05-15T10:49:41.799" v="5"/>
        <pc:sldMkLst>
          <pc:docMk/>
          <pc:sldMk cId="1860333122" sldId="272"/>
        </pc:sldMkLst>
      </pc:sldChg>
      <pc:sldChg chg="del">
        <pc:chgData name="Narash Kumar" userId="d1f0d87ea7a7737a" providerId="Windows Live" clId="Web-{3833122D-4636-4D1F-89A1-C7B56FEF0752}" dt="2023-05-15T10:51:26.318" v="6"/>
        <pc:sldMkLst>
          <pc:docMk/>
          <pc:sldMk cId="493589549" sldId="273"/>
        </pc:sldMkLst>
      </pc:sldChg>
      <pc:sldChg chg="addSp delSp modSp">
        <pc:chgData name="Narash Kumar" userId="d1f0d87ea7a7737a" providerId="Windows Live" clId="Web-{3833122D-4636-4D1F-89A1-C7B56FEF0752}" dt="2023-05-15T10:48:40.438" v="4" actId="20577"/>
        <pc:sldMkLst>
          <pc:docMk/>
          <pc:sldMk cId="4237633583" sldId="274"/>
        </pc:sldMkLst>
        <pc:spChg chg="mod">
          <ac:chgData name="Narash Kumar" userId="d1f0d87ea7a7737a" providerId="Windows Live" clId="Web-{3833122D-4636-4D1F-89A1-C7B56FEF0752}" dt="2023-05-15T10:48:24.141" v="0"/>
          <ac:spMkLst>
            <pc:docMk/>
            <pc:sldMk cId="4237633583" sldId="274"/>
            <ac:spMk id="2" creationId="{00000000-0000-0000-0000-000000000000}"/>
          </ac:spMkLst>
        </pc:spChg>
        <pc:spChg chg="mod">
          <ac:chgData name="Narash Kumar" userId="d1f0d87ea7a7737a" providerId="Windows Live" clId="Web-{3833122D-4636-4D1F-89A1-C7B56FEF0752}" dt="2023-05-15T10:48:40.438" v="4" actId="20577"/>
          <ac:spMkLst>
            <pc:docMk/>
            <pc:sldMk cId="4237633583" sldId="274"/>
            <ac:spMk id="3" creationId="{00000000-0000-0000-0000-000000000000}"/>
          </ac:spMkLst>
        </pc:spChg>
        <pc:spChg chg="del">
          <ac:chgData name="Narash Kumar" userId="d1f0d87ea7a7737a" providerId="Windows Live" clId="Web-{3833122D-4636-4D1F-89A1-C7B56FEF0752}" dt="2023-05-15T10:48:24.141" v="0"/>
          <ac:spMkLst>
            <pc:docMk/>
            <pc:sldMk cId="4237633583" sldId="274"/>
            <ac:spMk id="17" creationId="{9184DF83-39E6-4BDC-9E23-17F25AB44C55}"/>
          </ac:spMkLst>
        </pc:spChg>
        <pc:spChg chg="del">
          <ac:chgData name="Narash Kumar" userId="d1f0d87ea7a7737a" providerId="Windows Live" clId="Web-{3833122D-4636-4D1F-89A1-C7B56FEF0752}" dt="2023-05-15T10:48:24.141" v="0"/>
          <ac:spMkLst>
            <pc:docMk/>
            <pc:sldMk cId="4237633583" sldId="274"/>
            <ac:spMk id="19" creationId="{102E1699-0830-EE28-6BA6-C87CE22D3610}"/>
          </ac:spMkLst>
        </pc:spChg>
        <pc:spChg chg="add">
          <ac:chgData name="Narash Kumar" userId="d1f0d87ea7a7737a" providerId="Windows Live" clId="Web-{3833122D-4636-4D1F-89A1-C7B56FEF0752}" dt="2023-05-15T10:48:24.141" v="0"/>
          <ac:spMkLst>
            <pc:docMk/>
            <pc:sldMk cId="4237633583" sldId="274"/>
            <ac:spMk id="21" creationId="{D70BC64E-B094-49DE-BD9C-DB662FCF598F}"/>
          </ac:spMkLst>
        </pc:spChg>
        <pc:spChg chg="add">
          <ac:chgData name="Narash Kumar" userId="d1f0d87ea7a7737a" providerId="Windows Live" clId="Web-{3833122D-4636-4D1F-89A1-C7B56FEF0752}" dt="2023-05-15T10:48:24.141" v="0"/>
          <ac:spMkLst>
            <pc:docMk/>
            <pc:sldMk cId="4237633583" sldId="274"/>
            <ac:spMk id="22" creationId="{A718E0F5-1EF3-64D6-0802-B7983AC63269}"/>
          </ac:spMkLst>
        </pc:spChg>
        <pc:picChg chg="mod">
          <ac:chgData name="Narash Kumar" userId="d1f0d87ea7a7737a" providerId="Windows Live" clId="Web-{3833122D-4636-4D1F-89A1-C7B56FEF0752}" dt="2023-05-15T10:48:24.141" v="0"/>
          <ac:picMkLst>
            <pc:docMk/>
            <pc:sldMk cId="4237633583" sldId="274"/>
            <ac:picMk id="4" creationId="{0FBE7A11-5367-53A8-FE62-F483A2C8B04F}"/>
          </ac:picMkLst>
        </pc:picChg>
      </pc:sldChg>
      <pc:sldChg chg="addSp delSp modSp">
        <pc:chgData name="Narash Kumar" userId="d1f0d87ea7a7737a" providerId="Windows Live" clId="Web-{3833122D-4636-4D1F-89A1-C7B56FEF0752}" dt="2023-05-15T10:55:57.997" v="34" actId="20577"/>
        <pc:sldMkLst>
          <pc:docMk/>
          <pc:sldMk cId="1970105382" sldId="275"/>
        </pc:sldMkLst>
        <pc:spChg chg="mod">
          <ac:chgData name="Narash Kumar" userId="d1f0d87ea7a7737a" providerId="Windows Live" clId="Web-{3833122D-4636-4D1F-89A1-C7B56FEF0752}" dt="2023-05-15T10:53:30.806" v="20"/>
          <ac:spMkLst>
            <pc:docMk/>
            <pc:sldMk cId="1970105382" sldId="275"/>
            <ac:spMk id="2" creationId="{00000000-0000-0000-0000-000000000000}"/>
          </ac:spMkLst>
        </pc:spChg>
        <pc:spChg chg="mod">
          <ac:chgData name="Narash Kumar" userId="d1f0d87ea7a7737a" providerId="Windows Live" clId="Web-{3833122D-4636-4D1F-89A1-C7B56FEF0752}" dt="2023-05-15T10:55:57.997" v="34" actId="20577"/>
          <ac:spMkLst>
            <pc:docMk/>
            <pc:sldMk cId="1970105382" sldId="275"/>
            <ac:spMk id="3" creationId="{00000000-0000-0000-0000-000000000000}"/>
          </ac:spMkLst>
        </pc:spChg>
        <pc:spChg chg="del">
          <ac:chgData name="Narash Kumar" userId="d1f0d87ea7a7737a" providerId="Windows Live" clId="Web-{3833122D-4636-4D1F-89A1-C7B56FEF0752}" dt="2023-05-15T10:52:33.914" v="10"/>
          <ac:spMkLst>
            <pc:docMk/>
            <pc:sldMk cId="1970105382" sldId="275"/>
            <ac:spMk id="10" creationId="{3DAD064D-86F0-42ED-B520-99689857918E}"/>
          </ac:spMkLst>
        </pc:spChg>
        <pc:spChg chg="del">
          <ac:chgData name="Narash Kumar" userId="d1f0d87ea7a7737a" providerId="Windows Live" clId="Web-{3833122D-4636-4D1F-89A1-C7B56FEF0752}" dt="2023-05-15T10:52:33.914" v="10"/>
          <ac:spMkLst>
            <pc:docMk/>
            <pc:sldMk cId="1970105382" sldId="275"/>
            <ac:spMk id="12" creationId="{17A4D85E-F98A-F670-16C3-7B2B0DA3A0DA}"/>
          </ac:spMkLst>
        </pc:spChg>
        <pc:spChg chg="add del">
          <ac:chgData name="Narash Kumar" userId="d1f0d87ea7a7737a" providerId="Windows Live" clId="Web-{3833122D-4636-4D1F-89A1-C7B56FEF0752}" dt="2023-05-15T10:53:30.806" v="20"/>
          <ac:spMkLst>
            <pc:docMk/>
            <pc:sldMk cId="1970105382" sldId="275"/>
            <ac:spMk id="17" creationId="{A4E9F8B3-8282-4A93-BBF8-3342538A70FB}"/>
          </ac:spMkLst>
        </pc:spChg>
        <pc:spChg chg="add del">
          <ac:chgData name="Narash Kumar" userId="d1f0d87ea7a7737a" providerId="Windows Live" clId="Web-{3833122D-4636-4D1F-89A1-C7B56FEF0752}" dt="2023-05-15T10:53:30.806" v="20"/>
          <ac:spMkLst>
            <pc:docMk/>
            <pc:sldMk cId="1970105382" sldId="275"/>
            <ac:spMk id="21" creationId="{4F7FD7EB-E688-22B5-7C55-CA9BA202ECA8}"/>
          </ac:spMkLst>
        </pc:spChg>
        <pc:spChg chg="add">
          <ac:chgData name="Narash Kumar" userId="d1f0d87ea7a7737a" providerId="Windows Live" clId="Web-{3833122D-4636-4D1F-89A1-C7B56FEF0752}" dt="2023-05-15T10:53:30.806" v="20"/>
          <ac:spMkLst>
            <pc:docMk/>
            <pc:sldMk cId="1970105382" sldId="275"/>
            <ac:spMk id="27" creationId="{3DAD064D-86F0-42ED-B520-99689857918E}"/>
          </ac:spMkLst>
        </pc:spChg>
        <pc:spChg chg="add">
          <ac:chgData name="Narash Kumar" userId="d1f0d87ea7a7737a" providerId="Windows Live" clId="Web-{3833122D-4636-4D1F-89A1-C7B56FEF0752}" dt="2023-05-15T10:53:30.806" v="20"/>
          <ac:spMkLst>
            <pc:docMk/>
            <pc:sldMk cId="1970105382" sldId="275"/>
            <ac:spMk id="29" creationId="{17A4D85E-F98A-F670-16C3-7B2B0DA3A0DA}"/>
          </ac:spMkLst>
        </pc:spChg>
        <pc:picChg chg="del">
          <ac:chgData name="Narash Kumar" userId="d1f0d87ea7a7737a" providerId="Windows Live" clId="Web-{3833122D-4636-4D1F-89A1-C7B56FEF0752}" dt="2023-05-15T10:52:15.647" v="7"/>
          <ac:picMkLst>
            <pc:docMk/>
            <pc:sldMk cId="1970105382" sldId="275"/>
            <ac:picMk id="6" creationId="{121A60BF-EB2E-2EFA-980A-F70A3B929C0D}"/>
          </ac:picMkLst>
        </pc:picChg>
        <pc:picChg chg="add">
          <ac:chgData name="Narash Kumar" userId="d1f0d87ea7a7737a" providerId="Windows Live" clId="Web-{3833122D-4636-4D1F-89A1-C7B56FEF0752}" dt="2023-05-15T10:53:30.806" v="20"/>
          <ac:picMkLst>
            <pc:docMk/>
            <pc:sldMk cId="1970105382" sldId="275"/>
            <ac:picMk id="23" creationId="{459B291F-4C78-64FE-27DB-7400EE6AB7AA}"/>
          </ac:picMkLst>
        </pc:picChg>
        <pc:cxnChg chg="add del">
          <ac:chgData name="Narash Kumar" userId="d1f0d87ea7a7737a" providerId="Windows Live" clId="Web-{3833122D-4636-4D1F-89A1-C7B56FEF0752}" dt="2023-05-15T10:53:30.806" v="20"/>
          <ac:cxnSpMkLst>
            <pc:docMk/>
            <pc:sldMk cId="1970105382" sldId="275"/>
            <ac:cxnSpMk id="19" creationId="{58EFA797-975B-41D8-BC96-56CDC2CFA3E4}"/>
          </ac:cxnSpMkLst>
        </pc:cxnChg>
      </pc:sldChg>
      <pc:sldChg chg="del">
        <pc:chgData name="Narash Kumar" userId="d1f0d87ea7a7737a" providerId="Windows Live" clId="Web-{3833122D-4636-4D1F-89A1-C7B56FEF0752}" dt="2023-05-15T10:52:18.210" v="8"/>
        <pc:sldMkLst>
          <pc:docMk/>
          <pc:sldMk cId="1284279337" sldId="276"/>
        </pc:sldMkLst>
      </pc:sldChg>
      <pc:sldChg chg="del">
        <pc:chgData name="Narash Kumar" userId="d1f0d87ea7a7737a" providerId="Windows Live" clId="Web-{3833122D-4636-4D1F-89A1-C7B56FEF0752}" dt="2023-05-15T11:13:20.417" v="183"/>
        <pc:sldMkLst>
          <pc:docMk/>
          <pc:sldMk cId="2350793166" sldId="277"/>
        </pc:sldMkLst>
      </pc:sldChg>
      <pc:sldChg chg="del">
        <pc:chgData name="Narash Kumar" userId="d1f0d87ea7a7737a" providerId="Windows Live" clId="Web-{3833122D-4636-4D1F-89A1-C7B56FEF0752}" dt="2023-05-15T11:13:12.651" v="182"/>
        <pc:sldMkLst>
          <pc:docMk/>
          <pc:sldMk cId="645178236" sldId="278"/>
        </pc:sldMkLst>
      </pc:sldChg>
      <pc:sldChg chg="del">
        <pc:chgData name="Narash Kumar" userId="d1f0d87ea7a7737a" providerId="Windows Live" clId="Web-{3833122D-4636-4D1F-89A1-C7B56FEF0752}" dt="2023-05-15T11:13:12.651" v="181"/>
        <pc:sldMkLst>
          <pc:docMk/>
          <pc:sldMk cId="1550619584" sldId="279"/>
        </pc:sldMkLst>
      </pc:sldChg>
      <pc:sldChg chg="del">
        <pc:chgData name="Narash Kumar" userId="d1f0d87ea7a7737a" providerId="Windows Live" clId="Web-{3833122D-4636-4D1F-89A1-C7B56FEF0752}" dt="2023-05-15T11:13:12.651" v="180"/>
        <pc:sldMkLst>
          <pc:docMk/>
          <pc:sldMk cId="986450373" sldId="280"/>
        </pc:sldMkLst>
      </pc:sldChg>
      <pc:sldChg chg="del">
        <pc:chgData name="Narash Kumar" userId="d1f0d87ea7a7737a" providerId="Windows Live" clId="Web-{3833122D-4636-4D1F-89A1-C7B56FEF0752}" dt="2023-05-15T11:13:12.651" v="179"/>
        <pc:sldMkLst>
          <pc:docMk/>
          <pc:sldMk cId="1438514877" sldId="281"/>
        </pc:sldMkLst>
      </pc:sldChg>
      <pc:sldChg chg="del">
        <pc:chgData name="Narash Kumar" userId="d1f0d87ea7a7737a" providerId="Windows Live" clId="Web-{3833122D-4636-4D1F-89A1-C7B56FEF0752}" dt="2023-05-15T11:13:12.651" v="178"/>
        <pc:sldMkLst>
          <pc:docMk/>
          <pc:sldMk cId="1933611386" sldId="282"/>
        </pc:sldMkLst>
      </pc:sldChg>
      <pc:sldChg chg="del">
        <pc:chgData name="Narash Kumar" userId="d1f0d87ea7a7737a" providerId="Windows Live" clId="Web-{3833122D-4636-4D1F-89A1-C7B56FEF0752}" dt="2023-05-15T11:13:12.651" v="177"/>
        <pc:sldMkLst>
          <pc:docMk/>
          <pc:sldMk cId="228641146" sldId="283"/>
        </pc:sldMkLst>
      </pc:sldChg>
      <pc:sldChg chg="del">
        <pc:chgData name="Narash Kumar" userId="d1f0d87ea7a7737a" providerId="Windows Live" clId="Web-{3833122D-4636-4D1F-89A1-C7B56FEF0752}" dt="2023-05-15T11:13:12.651" v="176"/>
        <pc:sldMkLst>
          <pc:docMk/>
          <pc:sldMk cId="170201539" sldId="284"/>
        </pc:sldMkLst>
      </pc:sldChg>
      <pc:sldChg chg="del">
        <pc:chgData name="Narash Kumar" userId="d1f0d87ea7a7737a" providerId="Windows Live" clId="Web-{3833122D-4636-4D1F-89A1-C7B56FEF0752}" dt="2023-05-15T11:13:12.651" v="175"/>
        <pc:sldMkLst>
          <pc:docMk/>
          <pc:sldMk cId="2601341970" sldId="285"/>
        </pc:sldMkLst>
      </pc:sldChg>
      <pc:sldChg chg="del">
        <pc:chgData name="Narash Kumar" userId="d1f0d87ea7a7737a" providerId="Windows Live" clId="Web-{3833122D-4636-4D1F-89A1-C7B56FEF0752}" dt="2023-05-15T11:13:12.651" v="174"/>
        <pc:sldMkLst>
          <pc:docMk/>
          <pc:sldMk cId="3772695883" sldId="286"/>
        </pc:sldMkLst>
      </pc:sldChg>
      <pc:sldChg chg="del">
        <pc:chgData name="Narash Kumar" userId="d1f0d87ea7a7737a" providerId="Windows Live" clId="Web-{3833122D-4636-4D1F-89A1-C7B56FEF0752}" dt="2023-05-15T11:13:12.635" v="173"/>
        <pc:sldMkLst>
          <pc:docMk/>
          <pc:sldMk cId="1420784304" sldId="287"/>
        </pc:sldMkLst>
      </pc:sldChg>
      <pc:sldChg chg="del">
        <pc:chgData name="Narash Kumar" userId="d1f0d87ea7a7737a" providerId="Windows Live" clId="Web-{3833122D-4636-4D1F-89A1-C7B56FEF0752}" dt="2023-05-15T11:13:12.635" v="172"/>
        <pc:sldMkLst>
          <pc:docMk/>
          <pc:sldMk cId="993851198" sldId="288"/>
        </pc:sldMkLst>
      </pc:sldChg>
      <pc:sldChg chg="del">
        <pc:chgData name="Narash Kumar" userId="d1f0d87ea7a7737a" providerId="Windows Live" clId="Web-{3833122D-4636-4D1F-89A1-C7B56FEF0752}" dt="2023-05-15T11:13:12.635" v="171"/>
        <pc:sldMkLst>
          <pc:docMk/>
          <pc:sldMk cId="2741187768" sldId="289"/>
        </pc:sldMkLst>
      </pc:sldChg>
      <pc:sldChg chg="del">
        <pc:chgData name="Narash Kumar" userId="d1f0d87ea7a7737a" providerId="Windows Live" clId="Web-{3833122D-4636-4D1F-89A1-C7B56FEF0752}" dt="2023-05-15T11:13:12.635" v="170"/>
        <pc:sldMkLst>
          <pc:docMk/>
          <pc:sldMk cId="1233507092" sldId="290"/>
        </pc:sldMkLst>
      </pc:sldChg>
      <pc:sldChg chg="del">
        <pc:chgData name="Narash Kumar" userId="d1f0d87ea7a7737a" providerId="Windows Live" clId="Web-{3833122D-4636-4D1F-89A1-C7B56FEF0752}" dt="2023-05-15T11:13:12.635" v="169"/>
        <pc:sldMkLst>
          <pc:docMk/>
          <pc:sldMk cId="1640911296" sldId="291"/>
        </pc:sldMkLst>
      </pc:sldChg>
      <pc:sldChg chg="del">
        <pc:chgData name="Narash Kumar" userId="d1f0d87ea7a7737a" providerId="Windows Live" clId="Web-{3833122D-4636-4D1F-89A1-C7B56FEF0752}" dt="2023-05-15T11:13:12.635" v="168"/>
        <pc:sldMkLst>
          <pc:docMk/>
          <pc:sldMk cId="1434799999" sldId="292"/>
        </pc:sldMkLst>
      </pc:sldChg>
      <pc:sldChg chg="del">
        <pc:chgData name="Narash Kumar" userId="d1f0d87ea7a7737a" providerId="Windows Live" clId="Web-{3833122D-4636-4D1F-89A1-C7B56FEF0752}" dt="2023-05-15T11:13:12.635" v="167"/>
        <pc:sldMkLst>
          <pc:docMk/>
          <pc:sldMk cId="4121854915" sldId="293"/>
        </pc:sldMkLst>
      </pc:sldChg>
      <pc:sldChg chg="del">
        <pc:chgData name="Narash Kumar" userId="d1f0d87ea7a7737a" providerId="Windows Live" clId="Web-{3833122D-4636-4D1F-89A1-C7B56FEF0752}" dt="2023-05-15T11:13:12.635" v="166"/>
        <pc:sldMkLst>
          <pc:docMk/>
          <pc:sldMk cId="2601480699" sldId="294"/>
        </pc:sldMkLst>
      </pc:sldChg>
      <pc:sldChg chg="del">
        <pc:chgData name="Narash Kumar" userId="d1f0d87ea7a7737a" providerId="Windows Live" clId="Web-{3833122D-4636-4D1F-89A1-C7B56FEF0752}" dt="2023-05-15T11:13:12.635" v="165"/>
        <pc:sldMkLst>
          <pc:docMk/>
          <pc:sldMk cId="3864142752" sldId="295"/>
        </pc:sldMkLst>
      </pc:sldChg>
      <pc:sldChg chg="del">
        <pc:chgData name="Narash Kumar" userId="d1f0d87ea7a7737a" providerId="Windows Live" clId="Web-{3833122D-4636-4D1F-89A1-C7B56FEF0752}" dt="2023-05-15T11:13:12.635" v="164"/>
        <pc:sldMkLst>
          <pc:docMk/>
          <pc:sldMk cId="100541560" sldId="296"/>
        </pc:sldMkLst>
      </pc:sldChg>
      <pc:sldChg chg="del">
        <pc:chgData name="Narash Kumar" userId="d1f0d87ea7a7737a" providerId="Windows Live" clId="Web-{3833122D-4636-4D1F-89A1-C7B56FEF0752}" dt="2023-05-15T11:13:12.635" v="163"/>
        <pc:sldMkLst>
          <pc:docMk/>
          <pc:sldMk cId="4101519177" sldId="297"/>
        </pc:sldMkLst>
      </pc:sldChg>
      <pc:sldChg chg="del">
        <pc:chgData name="Narash Kumar" userId="d1f0d87ea7a7737a" providerId="Windows Live" clId="Web-{3833122D-4636-4D1F-89A1-C7B56FEF0752}" dt="2023-05-15T11:13:12.635" v="162"/>
        <pc:sldMkLst>
          <pc:docMk/>
          <pc:sldMk cId="2657838258" sldId="298"/>
        </pc:sldMkLst>
      </pc:sldChg>
      <pc:sldChg chg="del">
        <pc:chgData name="Narash Kumar" userId="d1f0d87ea7a7737a" providerId="Windows Live" clId="Web-{3833122D-4636-4D1F-89A1-C7B56FEF0752}" dt="2023-05-15T11:13:12.635" v="161"/>
        <pc:sldMkLst>
          <pc:docMk/>
          <pc:sldMk cId="1633760813" sldId="299"/>
        </pc:sldMkLst>
      </pc:sldChg>
      <pc:sldChg chg="del">
        <pc:chgData name="Narash Kumar" userId="d1f0d87ea7a7737a" providerId="Windows Live" clId="Web-{3833122D-4636-4D1F-89A1-C7B56FEF0752}" dt="2023-05-15T11:13:12.635" v="160"/>
        <pc:sldMkLst>
          <pc:docMk/>
          <pc:sldMk cId="2322180575" sldId="300"/>
        </pc:sldMkLst>
      </pc:sldChg>
      <pc:sldChg chg="del">
        <pc:chgData name="Narash Kumar" userId="d1f0d87ea7a7737a" providerId="Windows Live" clId="Web-{3833122D-4636-4D1F-89A1-C7B56FEF0752}" dt="2023-05-15T11:13:12.620" v="159"/>
        <pc:sldMkLst>
          <pc:docMk/>
          <pc:sldMk cId="1761169746" sldId="301"/>
        </pc:sldMkLst>
      </pc:sldChg>
      <pc:sldChg chg="del">
        <pc:chgData name="Narash Kumar" userId="d1f0d87ea7a7737a" providerId="Windows Live" clId="Web-{3833122D-4636-4D1F-89A1-C7B56FEF0752}" dt="2023-05-15T11:13:12.620" v="158"/>
        <pc:sldMkLst>
          <pc:docMk/>
          <pc:sldMk cId="2778522910" sldId="302"/>
        </pc:sldMkLst>
      </pc:sldChg>
      <pc:sldChg chg="del">
        <pc:chgData name="Narash Kumar" userId="d1f0d87ea7a7737a" providerId="Windows Live" clId="Web-{3833122D-4636-4D1F-89A1-C7B56FEF0752}" dt="2023-05-15T11:13:12.620" v="157"/>
        <pc:sldMkLst>
          <pc:docMk/>
          <pc:sldMk cId="3886630680" sldId="303"/>
        </pc:sldMkLst>
      </pc:sldChg>
      <pc:sldChg chg="del">
        <pc:chgData name="Narash Kumar" userId="d1f0d87ea7a7737a" providerId="Windows Live" clId="Web-{3833122D-4636-4D1F-89A1-C7B56FEF0752}" dt="2023-05-15T11:13:12.620" v="156"/>
        <pc:sldMkLst>
          <pc:docMk/>
          <pc:sldMk cId="3257689245" sldId="304"/>
        </pc:sldMkLst>
      </pc:sldChg>
      <pc:sldChg chg="del">
        <pc:chgData name="Narash Kumar" userId="d1f0d87ea7a7737a" providerId="Windows Live" clId="Web-{3833122D-4636-4D1F-89A1-C7B56FEF0752}" dt="2023-05-15T11:13:12.620" v="155"/>
        <pc:sldMkLst>
          <pc:docMk/>
          <pc:sldMk cId="2119787192" sldId="305"/>
        </pc:sldMkLst>
      </pc:sldChg>
      <pc:sldChg chg="del">
        <pc:chgData name="Narash Kumar" userId="d1f0d87ea7a7737a" providerId="Windows Live" clId="Web-{3833122D-4636-4D1F-89A1-C7B56FEF0752}" dt="2023-05-15T11:13:12.620" v="154"/>
        <pc:sldMkLst>
          <pc:docMk/>
          <pc:sldMk cId="1004134395" sldId="306"/>
        </pc:sldMkLst>
      </pc:sldChg>
      <pc:sldChg chg="del">
        <pc:chgData name="Narash Kumar" userId="d1f0d87ea7a7737a" providerId="Windows Live" clId="Web-{3833122D-4636-4D1F-89A1-C7B56FEF0752}" dt="2023-05-15T11:13:12.620" v="153"/>
        <pc:sldMkLst>
          <pc:docMk/>
          <pc:sldMk cId="817885389" sldId="307"/>
        </pc:sldMkLst>
      </pc:sldChg>
      <pc:sldChg chg="del">
        <pc:chgData name="Narash Kumar" userId="d1f0d87ea7a7737a" providerId="Windows Live" clId="Web-{3833122D-4636-4D1F-89A1-C7B56FEF0752}" dt="2023-05-15T11:13:12.620" v="152"/>
        <pc:sldMkLst>
          <pc:docMk/>
          <pc:sldMk cId="766925616" sldId="308"/>
        </pc:sldMkLst>
      </pc:sldChg>
      <pc:sldChg chg="del">
        <pc:chgData name="Narash Kumar" userId="d1f0d87ea7a7737a" providerId="Windows Live" clId="Web-{3833122D-4636-4D1F-89A1-C7B56FEF0752}" dt="2023-05-15T11:13:12.620" v="151"/>
        <pc:sldMkLst>
          <pc:docMk/>
          <pc:sldMk cId="628908986" sldId="309"/>
        </pc:sldMkLst>
      </pc:sldChg>
      <pc:sldChg chg="del">
        <pc:chgData name="Narash Kumar" userId="d1f0d87ea7a7737a" providerId="Windows Live" clId="Web-{3833122D-4636-4D1F-89A1-C7B56FEF0752}" dt="2023-05-15T11:13:12.620" v="150"/>
        <pc:sldMkLst>
          <pc:docMk/>
          <pc:sldMk cId="932886200" sldId="310"/>
        </pc:sldMkLst>
      </pc:sldChg>
      <pc:sldChg chg="del">
        <pc:chgData name="Narash Kumar" userId="d1f0d87ea7a7737a" providerId="Windows Live" clId="Web-{3833122D-4636-4D1F-89A1-C7B56FEF0752}" dt="2023-05-15T11:13:12.620" v="149"/>
        <pc:sldMkLst>
          <pc:docMk/>
          <pc:sldMk cId="676110362" sldId="311"/>
        </pc:sldMkLst>
      </pc:sldChg>
      <pc:sldChg chg="del">
        <pc:chgData name="Narash Kumar" userId="d1f0d87ea7a7737a" providerId="Windows Live" clId="Web-{3833122D-4636-4D1F-89A1-C7B56FEF0752}" dt="2023-05-15T11:13:12.620" v="148"/>
        <pc:sldMkLst>
          <pc:docMk/>
          <pc:sldMk cId="3379359118" sldId="312"/>
        </pc:sldMkLst>
      </pc:sldChg>
      <pc:sldChg chg="del">
        <pc:chgData name="Narash Kumar" userId="d1f0d87ea7a7737a" providerId="Windows Live" clId="Web-{3833122D-4636-4D1F-89A1-C7B56FEF0752}" dt="2023-05-15T11:13:12.620" v="147"/>
        <pc:sldMkLst>
          <pc:docMk/>
          <pc:sldMk cId="95100491" sldId="313"/>
        </pc:sldMkLst>
      </pc:sldChg>
      <pc:sldChg chg="del">
        <pc:chgData name="Narash Kumar" userId="d1f0d87ea7a7737a" providerId="Windows Live" clId="Web-{3833122D-4636-4D1F-89A1-C7B56FEF0752}" dt="2023-05-15T11:13:12.620" v="146"/>
        <pc:sldMkLst>
          <pc:docMk/>
          <pc:sldMk cId="2546347041" sldId="314"/>
        </pc:sldMkLst>
      </pc:sldChg>
      <pc:sldChg chg="addSp delSp modSp">
        <pc:chgData name="Narash Kumar" userId="d1f0d87ea7a7737a" providerId="Windows Live" clId="Web-{3833122D-4636-4D1F-89A1-C7B56FEF0752}" dt="2023-05-15T11:12:04.993" v="105"/>
        <pc:sldMkLst>
          <pc:docMk/>
          <pc:sldMk cId="1914018854" sldId="318"/>
        </pc:sldMkLst>
        <pc:spChg chg="mod">
          <ac:chgData name="Narash Kumar" userId="d1f0d87ea7a7737a" providerId="Windows Live" clId="Web-{3833122D-4636-4D1F-89A1-C7B56FEF0752}" dt="2023-05-15T11:12:04.993" v="105"/>
          <ac:spMkLst>
            <pc:docMk/>
            <pc:sldMk cId="1914018854" sldId="318"/>
            <ac:spMk id="2" creationId="{00000000-0000-0000-0000-000000000000}"/>
          </ac:spMkLst>
        </pc:spChg>
        <pc:spChg chg="mod">
          <ac:chgData name="Narash Kumar" userId="d1f0d87ea7a7737a" providerId="Windows Live" clId="Web-{3833122D-4636-4D1F-89A1-C7B56FEF0752}" dt="2023-05-15T11:11:48.555" v="101"/>
          <ac:spMkLst>
            <pc:docMk/>
            <pc:sldMk cId="1914018854" sldId="318"/>
            <ac:spMk id="3" creationId="{00000000-0000-0000-0000-000000000000}"/>
          </ac:spMkLst>
        </pc:spChg>
        <pc:spChg chg="del">
          <ac:chgData name="Narash Kumar" userId="d1f0d87ea7a7737a" providerId="Windows Live" clId="Web-{3833122D-4636-4D1F-89A1-C7B56FEF0752}" dt="2023-05-15T11:11:48.555" v="101"/>
          <ac:spMkLst>
            <pc:docMk/>
            <pc:sldMk cId="1914018854" sldId="318"/>
            <ac:spMk id="10" creationId="{3DAD064D-86F0-42ED-B520-99689857918E}"/>
          </ac:spMkLst>
        </pc:spChg>
        <pc:spChg chg="del">
          <ac:chgData name="Narash Kumar" userId="d1f0d87ea7a7737a" providerId="Windows Live" clId="Web-{3833122D-4636-4D1F-89A1-C7B56FEF0752}" dt="2023-05-15T11:11:48.555" v="101"/>
          <ac:spMkLst>
            <pc:docMk/>
            <pc:sldMk cId="1914018854" sldId="318"/>
            <ac:spMk id="12" creationId="{17A4D85E-F98A-F670-16C3-7B2B0DA3A0DA}"/>
          </ac:spMkLst>
        </pc:spChg>
        <pc:spChg chg="add del">
          <ac:chgData name="Narash Kumar" userId="d1f0d87ea7a7737a" providerId="Windows Live" clId="Web-{3833122D-4636-4D1F-89A1-C7B56FEF0752}" dt="2023-05-15T11:12:04.993" v="105"/>
          <ac:spMkLst>
            <pc:docMk/>
            <pc:sldMk cId="1914018854" sldId="318"/>
            <ac:spMk id="17" creationId="{9184DF83-39E6-4BDC-9E23-17F25AB44C55}"/>
          </ac:spMkLst>
        </pc:spChg>
        <pc:spChg chg="add del">
          <ac:chgData name="Narash Kumar" userId="d1f0d87ea7a7737a" providerId="Windows Live" clId="Web-{3833122D-4636-4D1F-89A1-C7B56FEF0752}" dt="2023-05-15T11:12:04.993" v="105"/>
          <ac:spMkLst>
            <pc:docMk/>
            <pc:sldMk cId="1914018854" sldId="318"/>
            <ac:spMk id="19" creationId="{102E1699-0830-EE28-6BA6-C87CE22D3610}"/>
          </ac:spMkLst>
        </pc:spChg>
        <pc:spChg chg="add del">
          <ac:chgData name="Narash Kumar" userId="d1f0d87ea7a7737a" providerId="Windows Live" clId="Web-{3833122D-4636-4D1F-89A1-C7B56FEF0752}" dt="2023-05-15T11:12:04.993" v="104"/>
          <ac:spMkLst>
            <pc:docMk/>
            <pc:sldMk cId="1914018854" sldId="318"/>
            <ac:spMk id="24" creationId="{D70BC64E-B094-49DE-BD9C-DB662FCF598F}"/>
          </ac:spMkLst>
        </pc:spChg>
        <pc:spChg chg="add del">
          <ac:chgData name="Narash Kumar" userId="d1f0d87ea7a7737a" providerId="Windows Live" clId="Web-{3833122D-4636-4D1F-89A1-C7B56FEF0752}" dt="2023-05-15T11:12:04.993" v="104"/>
          <ac:spMkLst>
            <pc:docMk/>
            <pc:sldMk cId="1914018854" sldId="318"/>
            <ac:spMk id="26" creationId="{A718E0F5-1EF3-64D6-0802-B7983AC63269}"/>
          </ac:spMkLst>
        </pc:spChg>
        <pc:spChg chg="add">
          <ac:chgData name="Narash Kumar" userId="d1f0d87ea7a7737a" providerId="Windows Live" clId="Web-{3833122D-4636-4D1F-89A1-C7B56FEF0752}" dt="2023-05-15T11:12:04.993" v="105"/>
          <ac:spMkLst>
            <pc:docMk/>
            <pc:sldMk cId="1914018854" sldId="318"/>
            <ac:spMk id="28" creationId="{9E846EAC-5575-E5C8-46C9-DF671D58917C}"/>
          </ac:spMkLst>
        </pc:spChg>
        <pc:spChg chg="add">
          <ac:chgData name="Narash Kumar" userId="d1f0d87ea7a7737a" providerId="Windows Live" clId="Web-{3833122D-4636-4D1F-89A1-C7B56FEF0752}" dt="2023-05-15T11:12:04.993" v="105"/>
          <ac:spMkLst>
            <pc:docMk/>
            <pc:sldMk cId="1914018854" sldId="318"/>
            <ac:spMk id="29" creationId="{3DAD064D-86F0-42ED-B520-99689857918E}"/>
          </ac:spMkLst>
        </pc:spChg>
        <pc:spChg chg="add">
          <ac:chgData name="Narash Kumar" userId="d1f0d87ea7a7737a" providerId="Windows Live" clId="Web-{3833122D-4636-4D1F-89A1-C7B56FEF0752}" dt="2023-05-15T11:12:04.993" v="105"/>
          <ac:spMkLst>
            <pc:docMk/>
            <pc:sldMk cId="1914018854" sldId="318"/>
            <ac:spMk id="30" creationId="{683DE4F2-E127-9EB5-D502-A101EED168B8}"/>
          </ac:spMkLst>
        </pc:spChg>
        <pc:picChg chg="add mod">
          <ac:chgData name="Narash Kumar" userId="d1f0d87ea7a7737a" providerId="Windows Live" clId="Web-{3833122D-4636-4D1F-89A1-C7B56FEF0752}" dt="2023-05-15T11:12:04.993" v="105"/>
          <ac:picMkLst>
            <pc:docMk/>
            <pc:sldMk cId="1914018854" sldId="318"/>
            <ac:picMk id="4" creationId="{6970D5CC-0F1C-3903-CE94-F45A95E5F868}"/>
          </ac:picMkLst>
        </pc:picChg>
        <pc:picChg chg="del mod">
          <ac:chgData name="Narash Kumar" userId="d1f0d87ea7a7737a" providerId="Windows Live" clId="Web-{3833122D-4636-4D1F-89A1-C7B56FEF0752}" dt="2023-05-15T11:11:51.789" v="102"/>
          <ac:picMkLst>
            <pc:docMk/>
            <pc:sldMk cId="1914018854" sldId="318"/>
            <ac:picMk id="6" creationId="{D67FC29C-D64D-B4E6-4283-95CCCC21609D}"/>
          </ac:picMkLst>
        </pc:picChg>
      </pc:sldChg>
      <pc:sldChg chg="del">
        <pc:chgData name="Narash Kumar" userId="d1f0d87ea7a7737a" providerId="Windows Live" clId="Web-{3833122D-4636-4D1F-89A1-C7B56FEF0752}" dt="2023-05-15T11:13:12.604" v="145"/>
        <pc:sldMkLst>
          <pc:docMk/>
          <pc:sldMk cId="2662058369" sldId="319"/>
        </pc:sldMkLst>
      </pc:sldChg>
      <pc:sldChg chg="del">
        <pc:chgData name="Narash Kumar" userId="d1f0d87ea7a7737a" providerId="Windows Live" clId="Web-{3833122D-4636-4D1F-89A1-C7B56FEF0752}" dt="2023-05-15T11:13:12.604" v="144"/>
        <pc:sldMkLst>
          <pc:docMk/>
          <pc:sldMk cId="3890428699" sldId="320"/>
        </pc:sldMkLst>
      </pc:sldChg>
      <pc:sldChg chg="del">
        <pc:chgData name="Narash Kumar" userId="d1f0d87ea7a7737a" providerId="Windows Live" clId="Web-{3833122D-4636-4D1F-89A1-C7B56FEF0752}" dt="2023-05-15T11:13:12.604" v="143"/>
        <pc:sldMkLst>
          <pc:docMk/>
          <pc:sldMk cId="2675788467" sldId="321"/>
        </pc:sldMkLst>
      </pc:sldChg>
      <pc:sldChg chg="del">
        <pc:chgData name="Narash Kumar" userId="d1f0d87ea7a7737a" providerId="Windows Live" clId="Web-{3833122D-4636-4D1F-89A1-C7B56FEF0752}" dt="2023-05-15T11:13:12.604" v="142"/>
        <pc:sldMkLst>
          <pc:docMk/>
          <pc:sldMk cId="3453754173" sldId="322"/>
        </pc:sldMkLst>
      </pc:sldChg>
      <pc:sldChg chg="del">
        <pc:chgData name="Narash Kumar" userId="d1f0d87ea7a7737a" providerId="Windows Live" clId="Web-{3833122D-4636-4D1F-89A1-C7B56FEF0752}" dt="2023-05-15T11:13:12.604" v="141"/>
        <pc:sldMkLst>
          <pc:docMk/>
          <pc:sldMk cId="780038020" sldId="323"/>
        </pc:sldMkLst>
      </pc:sldChg>
      <pc:sldChg chg="del">
        <pc:chgData name="Narash Kumar" userId="d1f0d87ea7a7737a" providerId="Windows Live" clId="Web-{3833122D-4636-4D1F-89A1-C7B56FEF0752}" dt="2023-05-15T11:13:12.604" v="140"/>
        <pc:sldMkLst>
          <pc:docMk/>
          <pc:sldMk cId="2921569313" sldId="324"/>
        </pc:sldMkLst>
      </pc:sldChg>
      <pc:sldChg chg="del">
        <pc:chgData name="Narash Kumar" userId="d1f0d87ea7a7737a" providerId="Windows Live" clId="Web-{3833122D-4636-4D1F-89A1-C7B56FEF0752}" dt="2023-05-15T11:13:12.604" v="139"/>
        <pc:sldMkLst>
          <pc:docMk/>
          <pc:sldMk cId="1545481506" sldId="325"/>
        </pc:sldMkLst>
      </pc:sldChg>
      <pc:sldChg chg="del">
        <pc:chgData name="Narash Kumar" userId="d1f0d87ea7a7737a" providerId="Windows Live" clId="Web-{3833122D-4636-4D1F-89A1-C7B56FEF0752}" dt="2023-05-15T11:13:12.604" v="138"/>
        <pc:sldMkLst>
          <pc:docMk/>
          <pc:sldMk cId="3456940816" sldId="326"/>
        </pc:sldMkLst>
      </pc:sldChg>
      <pc:sldChg chg="del">
        <pc:chgData name="Narash Kumar" userId="d1f0d87ea7a7737a" providerId="Windows Live" clId="Web-{3833122D-4636-4D1F-89A1-C7B56FEF0752}" dt="2023-05-15T11:13:12.604" v="137"/>
        <pc:sldMkLst>
          <pc:docMk/>
          <pc:sldMk cId="3902078301" sldId="327"/>
        </pc:sldMkLst>
      </pc:sldChg>
      <pc:sldChg chg="del">
        <pc:chgData name="Narash Kumar" userId="d1f0d87ea7a7737a" providerId="Windows Live" clId="Web-{3833122D-4636-4D1F-89A1-C7B56FEF0752}" dt="2023-05-15T11:13:12.604" v="136"/>
        <pc:sldMkLst>
          <pc:docMk/>
          <pc:sldMk cId="3460460503" sldId="328"/>
        </pc:sldMkLst>
      </pc:sldChg>
      <pc:sldChg chg="del">
        <pc:chgData name="Narash Kumar" userId="d1f0d87ea7a7737a" providerId="Windows Live" clId="Web-{3833122D-4636-4D1F-89A1-C7B56FEF0752}" dt="2023-05-15T11:13:12.604" v="135"/>
        <pc:sldMkLst>
          <pc:docMk/>
          <pc:sldMk cId="2369186535" sldId="329"/>
        </pc:sldMkLst>
      </pc:sldChg>
      <pc:sldChg chg="del">
        <pc:chgData name="Narash Kumar" userId="d1f0d87ea7a7737a" providerId="Windows Live" clId="Web-{3833122D-4636-4D1F-89A1-C7B56FEF0752}" dt="2023-05-15T11:13:12.604" v="134"/>
        <pc:sldMkLst>
          <pc:docMk/>
          <pc:sldMk cId="2722178209" sldId="330"/>
        </pc:sldMkLst>
      </pc:sldChg>
      <pc:sldChg chg="del">
        <pc:chgData name="Narash Kumar" userId="d1f0d87ea7a7737a" providerId="Windows Live" clId="Web-{3833122D-4636-4D1F-89A1-C7B56FEF0752}" dt="2023-05-15T11:13:12.604" v="133"/>
        <pc:sldMkLst>
          <pc:docMk/>
          <pc:sldMk cId="2017926054" sldId="331"/>
        </pc:sldMkLst>
      </pc:sldChg>
      <pc:sldChg chg="del">
        <pc:chgData name="Narash Kumar" userId="d1f0d87ea7a7737a" providerId="Windows Live" clId="Web-{3833122D-4636-4D1F-89A1-C7B56FEF0752}" dt="2023-05-15T11:13:12.604" v="132"/>
        <pc:sldMkLst>
          <pc:docMk/>
          <pc:sldMk cId="3936892347" sldId="332"/>
        </pc:sldMkLst>
      </pc:sldChg>
      <pc:sldChg chg="del">
        <pc:chgData name="Narash Kumar" userId="d1f0d87ea7a7737a" providerId="Windows Live" clId="Web-{3833122D-4636-4D1F-89A1-C7B56FEF0752}" dt="2023-05-15T11:13:12.604" v="131"/>
        <pc:sldMkLst>
          <pc:docMk/>
          <pc:sldMk cId="3200801068" sldId="333"/>
        </pc:sldMkLst>
      </pc:sldChg>
      <pc:sldChg chg="del">
        <pc:chgData name="Narash Kumar" userId="d1f0d87ea7a7737a" providerId="Windows Live" clId="Web-{3833122D-4636-4D1F-89A1-C7B56FEF0752}" dt="2023-05-15T11:13:12.588" v="130"/>
        <pc:sldMkLst>
          <pc:docMk/>
          <pc:sldMk cId="1186204564" sldId="334"/>
        </pc:sldMkLst>
      </pc:sldChg>
      <pc:sldChg chg="del">
        <pc:chgData name="Narash Kumar" userId="d1f0d87ea7a7737a" providerId="Windows Live" clId="Web-{3833122D-4636-4D1F-89A1-C7B56FEF0752}" dt="2023-05-15T11:13:12.588" v="129"/>
        <pc:sldMkLst>
          <pc:docMk/>
          <pc:sldMk cId="2783160382" sldId="335"/>
        </pc:sldMkLst>
      </pc:sldChg>
      <pc:sldChg chg="del">
        <pc:chgData name="Narash Kumar" userId="d1f0d87ea7a7737a" providerId="Windows Live" clId="Web-{3833122D-4636-4D1F-89A1-C7B56FEF0752}" dt="2023-05-15T11:13:12.588" v="128"/>
        <pc:sldMkLst>
          <pc:docMk/>
          <pc:sldMk cId="2907589590" sldId="336"/>
        </pc:sldMkLst>
      </pc:sldChg>
      <pc:sldChg chg="del">
        <pc:chgData name="Narash Kumar" userId="d1f0d87ea7a7737a" providerId="Windows Live" clId="Web-{3833122D-4636-4D1F-89A1-C7B56FEF0752}" dt="2023-05-15T11:13:12.588" v="127"/>
        <pc:sldMkLst>
          <pc:docMk/>
          <pc:sldMk cId="3297622530" sldId="337"/>
        </pc:sldMkLst>
      </pc:sldChg>
      <pc:sldChg chg="del">
        <pc:chgData name="Narash Kumar" userId="d1f0d87ea7a7737a" providerId="Windows Live" clId="Web-{3833122D-4636-4D1F-89A1-C7B56FEF0752}" dt="2023-05-15T11:13:12.588" v="126"/>
        <pc:sldMkLst>
          <pc:docMk/>
          <pc:sldMk cId="3976312270" sldId="338"/>
        </pc:sldMkLst>
      </pc:sldChg>
      <pc:sldChg chg="del">
        <pc:chgData name="Narash Kumar" userId="d1f0d87ea7a7737a" providerId="Windows Live" clId="Web-{3833122D-4636-4D1F-89A1-C7B56FEF0752}" dt="2023-05-15T11:13:12.588" v="125"/>
        <pc:sldMkLst>
          <pc:docMk/>
          <pc:sldMk cId="3192432665" sldId="339"/>
        </pc:sldMkLst>
      </pc:sldChg>
      <pc:sldChg chg="del">
        <pc:chgData name="Narash Kumar" userId="d1f0d87ea7a7737a" providerId="Windows Live" clId="Web-{3833122D-4636-4D1F-89A1-C7B56FEF0752}" dt="2023-05-15T11:13:12.588" v="124"/>
        <pc:sldMkLst>
          <pc:docMk/>
          <pc:sldMk cId="1458428376" sldId="342"/>
        </pc:sldMkLst>
      </pc:sldChg>
      <pc:sldChg chg="del">
        <pc:chgData name="Narash Kumar" userId="d1f0d87ea7a7737a" providerId="Windows Live" clId="Web-{3833122D-4636-4D1F-89A1-C7B56FEF0752}" dt="2023-05-15T11:13:12.588" v="123"/>
        <pc:sldMkLst>
          <pc:docMk/>
          <pc:sldMk cId="1866081231" sldId="343"/>
        </pc:sldMkLst>
      </pc:sldChg>
      <pc:sldChg chg="del">
        <pc:chgData name="Narash Kumar" userId="d1f0d87ea7a7737a" providerId="Windows Live" clId="Web-{3833122D-4636-4D1F-89A1-C7B56FEF0752}" dt="2023-05-15T11:13:12.588" v="122"/>
        <pc:sldMkLst>
          <pc:docMk/>
          <pc:sldMk cId="169347931" sldId="344"/>
        </pc:sldMkLst>
      </pc:sldChg>
      <pc:sldChg chg="del">
        <pc:chgData name="Narash Kumar" userId="d1f0d87ea7a7737a" providerId="Windows Live" clId="Web-{3833122D-4636-4D1F-89A1-C7B56FEF0752}" dt="2023-05-15T11:13:12.588" v="121"/>
        <pc:sldMkLst>
          <pc:docMk/>
          <pc:sldMk cId="2180989607" sldId="345"/>
        </pc:sldMkLst>
      </pc:sldChg>
      <pc:sldChg chg="del">
        <pc:chgData name="Narash Kumar" userId="d1f0d87ea7a7737a" providerId="Windows Live" clId="Web-{3833122D-4636-4D1F-89A1-C7B56FEF0752}" dt="2023-05-15T11:13:12.588" v="120"/>
        <pc:sldMkLst>
          <pc:docMk/>
          <pc:sldMk cId="1858901563" sldId="346"/>
        </pc:sldMkLst>
      </pc:sldChg>
      <pc:sldChg chg="del">
        <pc:chgData name="Narash Kumar" userId="d1f0d87ea7a7737a" providerId="Windows Live" clId="Web-{3833122D-4636-4D1F-89A1-C7B56FEF0752}" dt="2023-05-15T11:13:12.588" v="119"/>
        <pc:sldMkLst>
          <pc:docMk/>
          <pc:sldMk cId="1973637028" sldId="347"/>
        </pc:sldMkLst>
      </pc:sldChg>
      <pc:sldChg chg="del">
        <pc:chgData name="Narash Kumar" userId="d1f0d87ea7a7737a" providerId="Windows Live" clId="Web-{3833122D-4636-4D1F-89A1-C7B56FEF0752}" dt="2023-05-15T11:13:12.588" v="118"/>
        <pc:sldMkLst>
          <pc:docMk/>
          <pc:sldMk cId="681575001" sldId="348"/>
        </pc:sldMkLst>
      </pc:sldChg>
      <pc:sldChg chg="del">
        <pc:chgData name="Narash Kumar" userId="d1f0d87ea7a7737a" providerId="Windows Live" clId="Web-{3833122D-4636-4D1F-89A1-C7B56FEF0752}" dt="2023-05-15T11:13:12.588" v="117"/>
        <pc:sldMkLst>
          <pc:docMk/>
          <pc:sldMk cId="1784407157" sldId="349"/>
        </pc:sldMkLst>
      </pc:sldChg>
      <pc:sldChg chg="del">
        <pc:chgData name="Narash Kumar" userId="d1f0d87ea7a7737a" providerId="Windows Live" clId="Web-{3833122D-4636-4D1F-89A1-C7B56FEF0752}" dt="2023-05-15T11:13:12.588" v="116"/>
        <pc:sldMkLst>
          <pc:docMk/>
          <pc:sldMk cId="1194575917" sldId="350"/>
        </pc:sldMkLst>
      </pc:sldChg>
      <pc:sldChg chg="del">
        <pc:chgData name="Narash Kumar" userId="d1f0d87ea7a7737a" providerId="Windows Live" clId="Web-{3833122D-4636-4D1F-89A1-C7B56FEF0752}" dt="2023-05-15T11:13:12.573" v="115"/>
        <pc:sldMkLst>
          <pc:docMk/>
          <pc:sldMk cId="1333401800" sldId="351"/>
        </pc:sldMkLst>
      </pc:sldChg>
      <pc:sldChg chg="del">
        <pc:chgData name="Narash Kumar" userId="d1f0d87ea7a7737a" providerId="Windows Live" clId="Web-{3833122D-4636-4D1F-89A1-C7B56FEF0752}" dt="2023-05-15T11:13:12.573" v="114"/>
        <pc:sldMkLst>
          <pc:docMk/>
          <pc:sldMk cId="1316892083" sldId="352"/>
        </pc:sldMkLst>
      </pc:sldChg>
      <pc:sldChg chg="del">
        <pc:chgData name="Narash Kumar" userId="d1f0d87ea7a7737a" providerId="Windows Live" clId="Web-{3833122D-4636-4D1F-89A1-C7B56FEF0752}" dt="2023-05-15T11:13:12.573" v="113"/>
        <pc:sldMkLst>
          <pc:docMk/>
          <pc:sldMk cId="2931397802" sldId="353"/>
        </pc:sldMkLst>
      </pc:sldChg>
      <pc:sldChg chg="del">
        <pc:chgData name="Narash Kumar" userId="d1f0d87ea7a7737a" providerId="Windows Live" clId="Web-{3833122D-4636-4D1F-89A1-C7B56FEF0752}" dt="2023-05-15T11:13:12.573" v="112"/>
        <pc:sldMkLst>
          <pc:docMk/>
          <pc:sldMk cId="555338684" sldId="354"/>
        </pc:sldMkLst>
      </pc:sldChg>
      <pc:sldChg chg="del">
        <pc:chgData name="Narash Kumar" userId="d1f0d87ea7a7737a" providerId="Windows Live" clId="Web-{3833122D-4636-4D1F-89A1-C7B56FEF0752}" dt="2023-05-15T11:13:12.573" v="111"/>
        <pc:sldMkLst>
          <pc:docMk/>
          <pc:sldMk cId="773247531" sldId="355"/>
        </pc:sldMkLst>
      </pc:sldChg>
      <pc:sldChg chg="del">
        <pc:chgData name="Narash Kumar" userId="d1f0d87ea7a7737a" providerId="Windows Live" clId="Web-{3833122D-4636-4D1F-89A1-C7B56FEF0752}" dt="2023-05-15T11:13:12.573" v="110"/>
        <pc:sldMkLst>
          <pc:docMk/>
          <pc:sldMk cId="1366012871" sldId="356"/>
        </pc:sldMkLst>
      </pc:sldChg>
      <pc:sldChg chg="del">
        <pc:chgData name="Narash Kumar" userId="d1f0d87ea7a7737a" providerId="Windows Live" clId="Web-{3833122D-4636-4D1F-89A1-C7B56FEF0752}" dt="2023-05-15T11:13:12.573" v="109"/>
        <pc:sldMkLst>
          <pc:docMk/>
          <pc:sldMk cId="112794371" sldId="357"/>
        </pc:sldMkLst>
      </pc:sldChg>
      <pc:sldChg chg="del">
        <pc:chgData name="Narash Kumar" userId="d1f0d87ea7a7737a" providerId="Windows Live" clId="Web-{3833122D-4636-4D1F-89A1-C7B56FEF0752}" dt="2023-05-15T11:13:12.573" v="108"/>
        <pc:sldMkLst>
          <pc:docMk/>
          <pc:sldMk cId="829541524" sldId="358"/>
        </pc:sldMkLst>
      </pc:sldChg>
      <pc:sldChg chg="del">
        <pc:chgData name="Narash Kumar" userId="d1f0d87ea7a7737a" providerId="Windows Live" clId="Web-{3833122D-4636-4D1F-89A1-C7B56FEF0752}" dt="2023-05-15T11:13:12.573" v="107"/>
        <pc:sldMkLst>
          <pc:docMk/>
          <pc:sldMk cId="1931576411" sldId="359"/>
        </pc:sldMkLst>
      </pc:sldChg>
      <pc:sldChg chg="del">
        <pc:chgData name="Narash Kumar" userId="d1f0d87ea7a7737a" providerId="Windows Live" clId="Web-{3833122D-4636-4D1F-89A1-C7B56FEF0752}" dt="2023-05-15T11:13:12.573" v="106"/>
        <pc:sldMkLst>
          <pc:docMk/>
          <pc:sldMk cId="2988681479" sldId="360"/>
        </pc:sldMkLst>
      </pc:sldChg>
      <pc:sldChg chg="modSp">
        <pc:chgData name="Narash Kumar" userId="d1f0d87ea7a7737a" providerId="Windows Live" clId="Web-{3833122D-4636-4D1F-89A1-C7B56FEF0752}" dt="2023-05-15T11:00:42.943" v="94" actId="20577"/>
        <pc:sldMkLst>
          <pc:docMk/>
          <pc:sldMk cId="2809961039" sldId="362"/>
        </pc:sldMkLst>
        <pc:spChg chg="mod">
          <ac:chgData name="Narash Kumar" userId="d1f0d87ea7a7737a" providerId="Windows Live" clId="Web-{3833122D-4636-4D1F-89A1-C7B56FEF0752}" dt="2023-05-15T11:00:42.943" v="94" actId="20577"/>
          <ac:spMkLst>
            <pc:docMk/>
            <pc:sldMk cId="2809961039" sldId="362"/>
            <ac:spMk id="4" creationId="{9583EC38-1587-2637-0653-B666B9950CF8}"/>
          </ac:spMkLst>
        </pc:spChg>
        <pc:spChg chg="mod">
          <ac:chgData name="Narash Kumar" userId="d1f0d87ea7a7737a" providerId="Windows Live" clId="Web-{3833122D-4636-4D1F-89A1-C7B56FEF0752}" dt="2023-05-15T11:00:37.489" v="93" actId="20577"/>
          <ac:spMkLst>
            <pc:docMk/>
            <pc:sldMk cId="2809961039" sldId="362"/>
            <ac:spMk id="5" creationId="{1C0CF398-6629-4405-B6AC-97FA4D57FA39}"/>
          </ac:spMkLst>
        </pc:spChg>
      </pc:sldChg>
      <pc:sldChg chg="modSp add replId">
        <pc:chgData name="Narash Kumar" userId="d1f0d87ea7a7737a" providerId="Windows Live" clId="Web-{3833122D-4636-4D1F-89A1-C7B56FEF0752}" dt="2023-05-15T11:08:24.315" v="99" actId="20577"/>
        <pc:sldMkLst>
          <pc:docMk/>
          <pc:sldMk cId="881421279" sldId="382"/>
        </pc:sldMkLst>
        <pc:spChg chg="mod">
          <ac:chgData name="Narash Kumar" userId="d1f0d87ea7a7737a" providerId="Windows Live" clId="Web-{3833122D-4636-4D1F-89A1-C7B56FEF0752}" dt="2023-05-15T11:08:24.315" v="99" actId="20577"/>
          <ac:spMkLst>
            <pc:docMk/>
            <pc:sldMk cId="881421279" sldId="382"/>
            <ac:spMk id="3" creationId="{00000000-0000-0000-0000-000000000000}"/>
          </ac:spMkLst>
        </pc:spChg>
      </pc:sldChg>
      <pc:sldChg chg="addSp delSp modSp new mod setBg">
        <pc:chgData name="Narash Kumar" userId="d1f0d87ea7a7737a" providerId="Windows Live" clId="Web-{3833122D-4636-4D1F-89A1-C7B56FEF0752}" dt="2023-05-15T11:00:17.692" v="92" actId="14100"/>
        <pc:sldMkLst>
          <pc:docMk/>
          <pc:sldMk cId="1638897622" sldId="383"/>
        </pc:sldMkLst>
        <pc:spChg chg="del mod">
          <ac:chgData name="Narash Kumar" userId="d1f0d87ea7a7737a" providerId="Windows Live" clId="Web-{3833122D-4636-4D1F-89A1-C7B56FEF0752}" dt="2023-05-15T10:58:30.455" v="61"/>
          <ac:spMkLst>
            <pc:docMk/>
            <pc:sldMk cId="1638897622" sldId="383"/>
            <ac:spMk id="2" creationId="{15B0BD16-8AFD-3945-A47C-ECEDCEE10081}"/>
          </ac:spMkLst>
        </pc:spChg>
        <pc:spChg chg="del">
          <ac:chgData name="Narash Kumar" userId="d1f0d87ea7a7737a" providerId="Windows Live" clId="Web-{3833122D-4636-4D1F-89A1-C7B56FEF0752}" dt="2023-05-15T10:57:59.173" v="56"/>
          <ac:spMkLst>
            <pc:docMk/>
            <pc:sldMk cId="1638897622" sldId="383"/>
            <ac:spMk id="3" creationId="{CCEF1C42-584F-868A-A436-6E552E924D90}"/>
          </ac:spMkLst>
        </pc:spChg>
        <pc:spChg chg="add del mod">
          <ac:chgData name="Narash Kumar" userId="d1f0d87ea7a7737a" providerId="Windows Live" clId="Web-{3833122D-4636-4D1F-89A1-C7B56FEF0752}" dt="2023-05-15T10:59:55.691" v="82"/>
          <ac:spMkLst>
            <pc:docMk/>
            <pc:sldMk cId="1638897622" sldId="383"/>
            <ac:spMk id="5" creationId="{F9793003-023F-6C40-67BB-696798C8C46D}"/>
          </ac:spMkLst>
        </pc:spChg>
        <pc:spChg chg="add del">
          <ac:chgData name="Narash Kumar" userId="d1f0d87ea7a7737a" providerId="Windows Live" clId="Web-{3833122D-4636-4D1F-89A1-C7B56FEF0752}" dt="2023-05-15T10:59:27.941" v="63"/>
          <ac:spMkLst>
            <pc:docMk/>
            <pc:sldMk cId="1638897622" sldId="383"/>
            <ac:spMk id="10" creationId="{F5258B98-3BD5-0A20-B0E7-944EAEB2654A}"/>
          </ac:spMkLst>
        </pc:spChg>
        <pc:spChg chg="add del">
          <ac:chgData name="Narash Kumar" userId="d1f0d87ea7a7737a" providerId="Windows Live" clId="Web-{3833122D-4636-4D1F-89A1-C7B56FEF0752}" dt="2023-05-15T10:59:27.941" v="63"/>
          <ac:spMkLst>
            <pc:docMk/>
            <pc:sldMk cId="1638897622" sldId="383"/>
            <ac:spMk id="12" creationId="{48E9D7B4-B303-418D-82A2-7990FD75E6F5}"/>
          </ac:spMkLst>
        </pc:spChg>
        <pc:spChg chg="add">
          <ac:chgData name="Narash Kumar" userId="d1f0d87ea7a7737a" providerId="Windows Live" clId="Web-{3833122D-4636-4D1F-89A1-C7B56FEF0752}" dt="2023-05-15T10:59:27.941" v="63"/>
          <ac:spMkLst>
            <pc:docMk/>
            <pc:sldMk cId="1638897622" sldId="383"/>
            <ac:spMk id="17" creationId="{F5258B98-3BD5-0A20-B0E7-944EAEB2654A}"/>
          </ac:spMkLst>
        </pc:spChg>
        <pc:spChg chg="add">
          <ac:chgData name="Narash Kumar" userId="d1f0d87ea7a7737a" providerId="Windows Live" clId="Web-{3833122D-4636-4D1F-89A1-C7B56FEF0752}" dt="2023-05-15T10:59:27.941" v="63"/>
          <ac:spMkLst>
            <pc:docMk/>
            <pc:sldMk cId="1638897622" sldId="383"/>
            <ac:spMk id="21" creationId="{B26DD882-9EA6-DF4B-AF70-0C6166EA8FC9}"/>
          </ac:spMkLst>
        </pc:spChg>
        <pc:spChg chg="add">
          <ac:chgData name="Narash Kumar" userId="d1f0d87ea7a7737a" providerId="Windows Live" clId="Web-{3833122D-4636-4D1F-89A1-C7B56FEF0752}" dt="2023-05-15T10:59:27.941" v="63"/>
          <ac:spMkLst>
            <pc:docMk/>
            <pc:sldMk cId="1638897622" sldId="383"/>
            <ac:spMk id="23" creationId="{EFB2E755-2902-3512-ABBE-E472FC038976}"/>
          </ac:spMkLst>
        </pc:spChg>
        <pc:picChg chg="add mod ord">
          <ac:chgData name="Narash Kumar" userId="d1f0d87ea7a7737a" providerId="Windows Live" clId="Web-{3833122D-4636-4D1F-89A1-C7B56FEF0752}" dt="2023-05-15T11:00:17.692" v="92" actId="14100"/>
          <ac:picMkLst>
            <pc:docMk/>
            <pc:sldMk cId="1638897622" sldId="383"/>
            <ac:picMk id="4" creationId="{58671DBD-1D37-28C1-54E2-B27D932B338D}"/>
          </ac:picMkLst>
        </pc:picChg>
        <pc:cxnChg chg="add">
          <ac:chgData name="Narash Kumar" userId="d1f0d87ea7a7737a" providerId="Windows Live" clId="Web-{3833122D-4636-4D1F-89A1-C7B56FEF0752}" dt="2023-05-15T10:59:27.941" v="63"/>
          <ac:cxnSpMkLst>
            <pc:docMk/>
            <pc:sldMk cId="1638897622" sldId="383"/>
            <ac:cxnSpMk id="19" creationId="{1C74AEE6-9CA7-5247-DC34-99634247DF50}"/>
          </ac:cxnSpMkLst>
        </pc:cxnChg>
        <pc:cxnChg chg="add">
          <ac:chgData name="Narash Kumar" userId="d1f0d87ea7a7737a" providerId="Windows Live" clId="Web-{3833122D-4636-4D1F-89A1-C7B56FEF0752}" dt="2023-05-15T10:59:27.941" v="63"/>
          <ac:cxnSpMkLst>
            <pc:docMk/>
            <pc:sldMk cId="1638897622" sldId="383"/>
            <ac:cxnSpMk id="25" creationId="{5D6A2EB7-6350-58C2-B619-F0C3C0C06C08}"/>
          </ac:cxnSpMkLst>
        </pc:cxn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3.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6.png"/><Relationship Id="rId7" Type="http://schemas.openxmlformats.org/officeDocument/2006/relationships/image" Target="../media/image24.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6.png"/><Relationship Id="rId7" Type="http://schemas.openxmlformats.org/officeDocument/2006/relationships/image" Target="../media/image24.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850DA3-6B91-4FE7-8853-D557DDE66A2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18B5660-D317-46A5-9BF6-124DC9B6DFE9}">
      <dgm:prSet/>
      <dgm:spPr/>
      <dgm:t>
        <a:bodyPr/>
        <a:lstStyle/>
        <a:p>
          <a:r>
            <a:rPr lang="en-US"/>
            <a:t>Processor: Intel Processor</a:t>
          </a:r>
        </a:p>
      </dgm:t>
    </dgm:pt>
    <dgm:pt modelId="{510CE7E7-F3A8-4B73-9531-D55D5BC43F6C}" type="parTrans" cxnId="{CFDCBD69-1FDA-4078-BDDF-B14DD4CAD147}">
      <dgm:prSet/>
      <dgm:spPr/>
      <dgm:t>
        <a:bodyPr/>
        <a:lstStyle/>
        <a:p>
          <a:endParaRPr lang="en-US"/>
        </a:p>
      </dgm:t>
    </dgm:pt>
    <dgm:pt modelId="{3558812A-A787-4D17-99E3-B9BD06329FB4}" type="sibTrans" cxnId="{CFDCBD69-1FDA-4078-BDDF-B14DD4CAD147}">
      <dgm:prSet/>
      <dgm:spPr/>
      <dgm:t>
        <a:bodyPr/>
        <a:lstStyle/>
        <a:p>
          <a:endParaRPr lang="en-US"/>
        </a:p>
      </dgm:t>
    </dgm:pt>
    <dgm:pt modelId="{236736E1-2849-4A4A-B9B4-5D46D2684111}">
      <dgm:prSet/>
      <dgm:spPr/>
      <dgm:t>
        <a:bodyPr/>
        <a:lstStyle/>
        <a:p>
          <a:r>
            <a:rPr lang="en-US"/>
            <a:t>Ram: 4 gigabytes</a:t>
          </a:r>
        </a:p>
      </dgm:t>
    </dgm:pt>
    <dgm:pt modelId="{0EB17401-6A46-4871-919F-2D6B46B1E89E}" type="parTrans" cxnId="{0F0E4978-8DA1-4A30-8FD6-65B1DC833322}">
      <dgm:prSet/>
      <dgm:spPr/>
      <dgm:t>
        <a:bodyPr/>
        <a:lstStyle/>
        <a:p>
          <a:endParaRPr lang="en-US"/>
        </a:p>
      </dgm:t>
    </dgm:pt>
    <dgm:pt modelId="{7246548B-3DA5-46E3-9C51-1A6FF262D922}" type="sibTrans" cxnId="{0F0E4978-8DA1-4A30-8FD6-65B1DC833322}">
      <dgm:prSet/>
      <dgm:spPr/>
      <dgm:t>
        <a:bodyPr/>
        <a:lstStyle/>
        <a:p>
          <a:endParaRPr lang="en-US"/>
        </a:p>
      </dgm:t>
    </dgm:pt>
    <dgm:pt modelId="{774E4014-EB2D-4BC0-9A93-B529B180F0A9}">
      <dgm:prSet/>
      <dgm:spPr/>
      <dgm:t>
        <a:bodyPr/>
        <a:lstStyle/>
        <a:p>
          <a:r>
            <a:rPr lang="en-US"/>
            <a:t>Hard Disk Space: 8 gigabytes</a:t>
          </a:r>
        </a:p>
      </dgm:t>
    </dgm:pt>
    <dgm:pt modelId="{C2734EA4-7510-430A-9A88-8CD96DCBB5FA}" type="parTrans" cxnId="{71463E34-380E-4F68-A61E-B50AB13E3CAC}">
      <dgm:prSet/>
      <dgm:spPr/>
      <dgm:t>
        <a:bodyPr/>
        <a:lstStyle/>
        <a:p>
          <a:endParaRPr lang="en-US"/>
        </a:p>
      </dgm:t>
    </dgm:pt>
    <dgm:pt modelId="{9435DC17-E7E9-4500-8DA6-2B37AB4E4F48}" type="sibTrans" cxnId="{71463E34-380E-4F68-A61E-B50AB13E3CAC}">
      <dgm:prSet/>
      <dgm:spPr/>
      <dgm:t>
        <a:bodyPr/>
        <a:lstStyle/>
        <a:p>
          <a:endParaRPr lang="en-US"/>
        </a:p>
      </dgm:t>
    </dgm:pt>
    <dgm:pt modelId="{53070A42-CBAB-4BB0-AC48-83750EE29FED}" type="pres">
      <dgm:prSet presAssocID="{5D850DA3-6B91-4FE7-8853-D557DDE66A29}" presName="root" presStyleCnt="0">
        <dgm:presLayoutVars>
          <dgm:dir/>
          <dgm:resizeHandles val="exact"/>
        </dgm:presLayoutVars>
      </dgm:prSet>
      <dgm:spPr/>
    </dgm:pt>
    <dgm:pt modelId="{C8149AC3-9590-408B-A710-EBDB2D9C341C}" type="pres">
      <dgm:prSet presAssocID="{318B5660-D317-46A5-9BF6-124DC9B6DFE9}" presName="compNode" presStyleCnt="0"/>
      <dgm:spPr/>
    </dgm:pt>
    <dgm:pt modelId="{1C24A246-B785-48DE-AA73-EABE3C2EBD2A}" type="pres">
      <dgm:prSet presAssocID="{318B5660-D317-46A5-9BF6-124DC9B6DFE9}" presName="bgRect" presStyleLbl="bgShp" presStyleIdx="0" presStyleCnt="3"/>
      <dgm:spPr/>
    </dgm:pt>
    <dgm:pt modelId="{86E74197-CFDD-49E4-BF4F-321E05605ACD}" type="pres">
      <dgm:prSet presAssocID="{318B5660-D317-46A5-9BF6-124DC9B6DFE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2E834632-0ACF-4029-BC72-738156A8662F}" type="pres">
      <dgm:prSet presAssocID="{318B5660-D317-46A5-9BF6-124DC9B6DFE9}" presName="spaceRect" presStyleCnt="0"/>
      <dgm:spPr/>
    </dgm:pt>
    <dgm:pt modelId="{B22D4045-EBC6-4377-905E-F3892E022305}" type="pres">
      <dgm:prSet presAssocID="{318B5660-D317-46A5-9BF6-124DC9B6DFE9}" presName="parTx" presStyleLbl="revTx" presStyleIdx="0" presStyleCnt="3">
        <dgm:presLayoutVars>
          <dgm:chMax val="0"/>
          <dgm:chPref val="0"/>
        </dgm:presLayoutVars>
      </dgm:prSet>
      <dgm:spPr/>
    </dgm:pt>
    <dgm:pt modelId="{38EA11C1-5184-4DE0-B751-0B193ACC1799}" type="pres">
      <dgm:prSet presAssocID="{3558812A-A787-4D17-99E3-B9BD06329FB4}" presName="sibTrans" presStyleCnt="0"/>
      <dgm:spPr/>
    </dgm:pt>
    <dgm:pt modelId="{F3042456-7ABB-4474-A6C3-EB6B926E08FA}" type="pres">
      <dgm:prSet presAssocID="{236736E1-2849-4A4A-B9B4-5D46D2684111}" presName="compNode" presStyleCnt="0"/>
      <dgm:spPr/>
    </dgm:pt>
    <dgm:pt modelId="{5CB23844-8192-422B-A53F-C017CB98A50C}" type="pres">
      <dgm:prSet presAssocID="{236736E1-2849-4A4A-B9B4-5D46D2684111}" presName="bgRect" presStyleLbl="bgShp" presStyleIdx="1" presStyleCnt="3"/>
      <dgm:spPr/>
    </dgm:pt>
    <dgm:pt modelId="{B2F107F1-D2B8-403B-A811-807F86FB67D2}" type="pres">
      <dgm:prSet presAssocID="{236736E1-2849-4A4A-B9B4-5D46D268411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4347694C-39CC-48A6-913B-85D86993AF87}" type="pres">
      <dgm:prSet presAssocID="{236736E1-2849-4A4A-B9B4-5D46D2684111}" presName="spaceRect" presStyleCnt="0"/>
      <dgm:spPr/>
    </dgm:pt>
    <dgm:pt modelId="{B2C8912D-E2C2-4F1C-9BE3-4007DE3CC006}" type="pres">
      <dgm:prSet presAssocID="{236736E1-2849-4A4A-B9B4-5D46D2684111}" presName="parTx" presStyleLbl="revTx" presStyleIdx="1" presStyleCnt="3">
        <dgm:presLayoutVars>
          <dgm:chMax val="0"/>
          <dgm:chPref val="0"/>
        </dgm:presLayoutVars>
      </dgm:prSet>
      <dgm:spPr/>
    </dgm:pt>
    <dgm:pt modelId="{D3A9B4F3-11FB-4153-9BD6-9BD8F39D67AD}" type="pres">
      <dgm:prSet presAssocID="{7246548B-3DA5-46E3-9C51-1A6FF262D922}" presName="sibTrans" presStyleCnt="0"/>
      <dgm:spPr/>
    </dgm:pt>
    <dgm:pt modelId="{7F4943A8-47ED-4909-BBFF-BDFEDE740292}" type="pres">
      <dgm:prSet presAssocID="{774E4014-EB2D-4BC0-9A93-B529B180F0A9}" presName="compNode" presStyleCnt="0"/>
      <dgm:spPr/>
    </dgm:pt>
    <dgm:pt modelId="{050DBE4B-CCA5-4577-8F6B-2F8D764403C9}" type="pres">
      <dgm:prSet presAssocID="{774E4014-EB2D-4BC0-9A93-B529B180F0A9}" presName="bgRect" presStyleLbl="bgShp" presStyleIdx="2" presStyleCnt="3"/>
      <dgm:spPr/>
    </dgm:pt>
    <dgm:pt modelId="{F272C963-7220-4B02-92E1-CE5F382F0568}" type="pres">
      <dgm:prSet presAssocID="{774E4014-EB2D-4BC0-9A93-B529B180F0A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k"/>
        </a:ext>
      </dgm:extLst>
    </dgm:pt>
    <dgm:pt modelId="{EFD44970-6EBB-4EC5-98DA-629F1D192BB0}" type="pres">
      <dgm:prSet presAssocID="{774E4014-EB2D-4BC0-9A93-B529B180F0A9}" presName="spaceRect" presStyleCnt="0"/>
      <dgm:spPr/>
    </dgm:pt>
    <dgm:pt modelId="{01543D62-C6B9-4120-8442-596D2F927970}" type="pres">
      <dgm:prSet presAssocID="{774E4014-EB2D-4BC0-9A93-B529B180F0A9}" presName="parTx" presStyleLbl="revTx" presStyleIdx="2" presStyleCnt="3">
        <dgm:presLayoutVars>
          <dgm:chMax val="0"/>
          <dgm:chPref val="0"/>
        </dgm:presLayoutVars>
      </dgm:prSet>
      <dgm:spPr/>
    </dgm:pt>
  </dgm:ptLst>
  <dgm:cxnLst>
    <dgm:cxn modelId="{44F88F10-67B1-448E-A0E3-682ACB1F4346}" type="presOf" srcId="{236736E1-2849-4A4A-B9B4-5D46D2684111}" destId="{B2C8912D-E2C2-4F1C-9BE3-4007DE3CC006}" srcOrd="0" destOrd="0" presId="urn:microsoft.com/office/officeart/2018/2/layout/IconVerticalSolidList"/>
    <dgm:cxn modelId="{71463E34-380E-4F68-A61E-B50AB13E3CAC}" srcId="{5D850DA3-6B91-4FE7-8853-D557DDE66A29}" destId="{774E4014-EB2D-4BC0-9A93-B529B180F0A9}" srcOrd="2" destOrd="0" parTransId="{C2734EA4-7510-430A-9A88-8CD96DCBB5FA}" sibTransId="{9435DC17-E7E9-4500-8DA6-2B37AB4E4F48}"/>
    <dgm:cxn modelId="{0316525B-5787-4837-AEB3-B43D53152647}" type="presOf" srcId="{5D850DA3-6B91-4FE7-8853-D557DDE66A29}" destId="{53070A42-CBAB-4BB0-AC48-83750EE29FED}" srcOrd="0" destOrd="0" presId="urn:microsoft.com/office/officeart/2018/2/layout/IconVerticalSolidList"/>
    <dgm:cxn modelId="{3455E843-615A-4F28-B224-229CC52556B6}" type="presOf" srcId="{318B5660-D317-46A5-9BF6-124DC9B6DFE9}" destId="{B22D4045-EBC6-4377-905E-F3892E022305}" srcOrd="0" destOrd="0" presId="urn:microsoft.com/office/officeart/2018/2/layout/IconVerticalSolidList"/>
    <dgm:cxn modelId="{CFDCBD69-1FDA-4078-BDDF-B14DD4CAD147}" srcId="{5D850DA3-6B91-4FE7-8853-D557DDE66A29}" destId="{318B5660-D317-46A5-9BF6-124DC9B6DFE9}" srcOrd="0" destOrd="0" parTransId="{510CE7E7-F3A8-4B73-9531-D55D5BC43F6C}" sibTransId="{3558812A-A787-4D17-99E3-B9BD06329FB4}"/>
    <dgm:cxn modelId="{94F84374-AE15-4EB1-87E1-D30CA00A503C}" type="presOf" srcId="{774E4014-EB2D-4BC0-9A93-B529B180F0A9}" destId="{01543D62-C6B9-4120-8442-596D2F927970}" srcOrd="0" destOrd="0" presId="urn:microsoft.com/office/officeart/2018/2/layout/IconVerticalSolidList"/>
    <dgm:cxn modelId="{0F0E4978-8DA1-4A30-8FD6-65B1DC833322}" srcId="{5D850DA3-6B91-4FE7-8853-D557DDE66A29}" destId="{236736E1-2849-4A4A-B9B4-5D46D2684111}" srcOrd="1" destOrd="0" parTransId="{0EB17401-6A46-4871-919F-2D6B46B1E89E}" sibTransId="{7246548B-3DA5-46E3-9C51-1A6FF262D922}"/>
    <dgm:cxn modelId="{0E77353E-DCD6-454B-A3B3-47A327189B67}" type="presParOf" srcId="{53070A42-CBAB-4BB0-AC48-83750EE29FED}" destId="{C8149AC3-9590-408B-A710-EBDB2D9C341C}" srcOrd="0" destOrd="0" presId="urn:microsoft.com/office/officeart/2018/2/layout/IconVerticalSolidList"/>
    <dgm:cxn modelId="{14453D55-816C-4C69-AF87-31B3DE830307}" type="presParOf" srcId="{C8149AC3-9590-408B-A710-EBDB2D9C341C}" destId="{1C24A246-B785-48DE-AA73-EABE3C2EBD2A}" srcOrd="0" destOrd="0" presId="urn:microsoft.com/office/officeart/2018/2/layout/IconVerticalSolidList"/>
    <dgm:cxn modelId="{F037CD59-0653-45E5-8B0B-25C0C1B2E8A6}" type="presParOf" srcId="{C8149AC3-9590-408B-A710-EBDB2D9C341C}" destId="{86E74197-CFDD-49E4-BF4F-321E05605ACD}" srcOrd="1" destOrd="0" presId="urn:microsoft.com/office/officeart/2018/2/layout/IconVerticalSolidList"/>
    <dgm:cxn modelId="{925CDE53-618A-4221-9290-A89B5C4F2B2E}" type="presParOf" srcId="{C8149AC3-9590-408B-A710-EBDB2D9C341C}" destId="{2E834632-0ACF-4029-BC72-738156A8662F}" srcOrd="2" destOrd="0" presId="urn:microsoft.com/office/officeart/2018/2/layout/IconVerticalSolidList"/>
    <dgm:cxn modelId="{1BF8BF85-54BE-415B-9CBB-EE9D6B055852}" type="presParOf" srcId="{C8149AC3-9590-408B-A710-EBDB2D9C341C}" destId="{B22D4045-EBC6-4377-905E-F3892E022305}" srcOrd="3" destOrd="0" presId="urn:microsoft.com/office/officeart/2018/2/layout/IconVerticalSolidList"/>
    <dgm:cxn modelId="{4F57A747-988E-4938-BF99-3D20A878FDC5}" type="presParOf" srcId="{53070A42-CBAB-4BB0-AC48-83750EE29FED}" destId="{38EA11C1-5184-4DE0-B751-0B193ACC1799}" srcOrd="1" destOrd="0" presId="urn:microsoft.com/office/officeart/2018/2/layout/IconVerticalSolidList"/>
    <dgm:cxn modelId="{98028BC5-308B-4F08-B89F-661300AAC5D5}" type="presParOf" srcId="{53070A42-CBAB-4BB0-AC48-83750EE29FED}" destId="{F3042456-7ABB-4474-A6C3-EB6B926E08FA}" srcOrd="2" destOrd="0" presId="urn:microsoft.com/office/officeart/2018/2/layout/IconVerticalSolidList"/>
    <dgm:cxn modelId="{A5771947-91AB-4B3D-BF56-EE7AB8038D8F}" type="presParOf" srcId="{F3042456-7ABB-4474-A6C3-EB6B926E08FA}" destId="{5CB23844-8192-422B-A53F-C017CB98A50C}" srcOrd="0" destOrd="0" presId="urn:microsoft.com/office/officeart/2018/2/layout/IconVerticalSolidList"/>
    <dgm:cxn modelId="{A9883DC7-A8D6-45EA-B9B3-B9F19AD6B9C5}" type="presParOf" srcId="{F3042456-7ABB-4474-A6C3-EB6B926E08FA}" destId="{B2F107F1-D2B8-403B-A811-807F86FB67D2}" srcOrd="1" destOrd="0" presId="urn:microsoft.com/office/officeart/2018/2/layout/IconVerticalSolidList"/>
    <dgm:cxn modelId="{B7A00B2F-3832-4362-8015-9CCD8EB6F15D}" type="presParOf" srcId="{F3042456-7ABB-4474-A6C3-EB6B926E08FA}" destId="{4347694C-39CC-48A6-913B-85D86993AF87}" srcOrd="2" destOrd="0" presId="urn:microsoft.com/office/officeart/2018/2/layout/IconVerticalSolidList"/>
    <dgm:cxn modelId="{58565719-15B9-4534-B369-AF67FE53D61E}" type="presParOf" srcId="{F3042456-7ABB-4474-A6C3-EB6B926E08FA}" destId="{B2C8912D-E2C2-4F1C-9BE3-4007DE3CC006}" srcOrd="3" destOrd="0" presId="urn:microsoft.com/office/officeart/2018/2/layout/IconVerticalSolidList"/>
    <dgm:cxn modelId="{AB668D4E-C03C-401F-A90C-2181EC13774C}" type="presParOf" srcId="{53070A42-CBAB-4BB0-AC48-83750EE29FED}" destId="{D3A9B4F3-11FB-4153-9BD6-9BD8F39D67AD}" srcOrd="3" destOrd="0" presId="urn:microsoft.com/office/officeart/2018/2/layout/IconVerticalSolidList"/>
    <dgm:cxn modelId="{BA5E2113-DAF9-4983-BB74-E10D60D070F0}" type="presParOf" srcId="{53070A42-CBAB-4BB0-AC48-83750EE29FED}" destId="{7F4943A8-47ED-4909-BBFF-BDFEDE740292}" srcOrd="4" destOrd="0" presId="urn:microsoft.com/office/officeart/2018/2/layout/IconVerticalSolidList"/>
    <dgm:cxn modelId="{E8A1A5D3-A468-4F18-AECE-1E1DFE142786}" type="presParOf" srcId="{7F4943A8-47ED-4909-BBFF-BDFEDE740292}" destId="{050DBE4B-CCA5-4577-8F6B-2F8D764403C9}" srcOrd="0" destOrd="0" presId="urn:microsoft.com/office/officeart/2018/2/layout/IconVerticalSolidList"/>
    <dgm:cxn modelId="{D57E2E4D-B800-4EDE-A6E9-F1713A791D14}" type="presParOf" srcId="{7F4943A8-47ED-4909-BBFF-BDFEDE740292}" destId="{F272C963-7220-4B02-92E1-CE5F382F0568}" srcOrd="1" destOrd="0" presId="urn:microsoft.com/office/officeart/2018/2/layout/IconVerticalSolidList"/>
    <dgm:cxn modelId="{07AF654B-61E7-407C-B018-EE273B34BB40}" type="presParOf" srcId="{7F4943A8-47ED-4909-BBFF-BDFEDE740292}" destId="{EFD44970-6EBB-4EC5-98DA-629F1D192BB0}" srcOrd="2" destOrd="0" presId="urn:microsoft.com/office/officeart/2018/2/layout/IconVerticalSolidList"/>
    <dgm:cxn modelId="{563C69AA-FAFF-4660-85A3-F22B791C463B}" type="presParOf" srcId="{7F4943A8-47ED-4909-BBFF-BDFEDE740292}" destId="{01543D62-C6B9-4120-8442-596D2F92797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853EAC-048A-4B9A-80A5-9163581CD08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B1A9BE2-31AA-469B-8BBD-068BA3028111}">
      <dgm:prSet/>
      <dgm:spPr/>
      <dgm:t>
        <a:bodyPr/>
        <a:lstStyle/>
        <a:p>
          <a:r>
            <a:rPr lang="en-US"/>
            <a:t>Operating system: Windows 10</a:t>
          </a:r>
        </a:p>
      </dgm:t>
    </dgm:pt>
    <dgm:pt modelId="{A3D43035-F2C0-4A29-BACE-9019CA3A0C4E}" type="parTrans" cxnId="{CD54ADED-2534-4E45-A506-82F550DA7265}">
      <dgm:prSet/>
      <dgm:spPr/>
      <dgm:t>
        <a:bodyPr/>
        <a:lstStyle/>
        <a:p>
          <a:endParaRPr lang="en-US"/>
        </a:p>
      </dgm:t>
    </dgm:pt>
    <dgm:pt modelId="{9075E361-2C48-40B5-AA13-9B928BAA436C}" type="sibTrans" cxnId="{CD54ADED-2534-4E45-A506-82F550DA7265}">
      <dgm:prSet/>
      <dgm:spPr/>
      <dgm:t>
        <a:bodyPr/>
        <a:lstStyle/>
        <a:p>
          <a:endParaRPr lang="en-US"/>
        </a:p>
      </dgm:t>
    </dgm:pt>
    <dgm:pt modelId="{AC57B2D6-7DAD-4360-AC56-59D0E3EA32B8}">
      <dgm:prSet/>
      <dgm:spPr/>
      <dgm:t>
        <a:bodyPr/>
        <a:lstStyle/>
        <a:p>
          <a:r>
            <a:rPr lang="en-US"/>
            <a:t>Coding Language: JAVA for backend, JSP for frontend</a:t>
          </a:r>
        </a:p>
      </dgm:t>
    </dgm:pt>
    <dgm:pt modelId="{C274FBE4-02D6-45D5-812F-9B1D0964CE1A}" type="parTrans" cxnId="{E522D01B-2929-4976-890F-FD436CA4217D}">
      <dgm:prSet/>
      <dgm:spPr/>
      <dgm:t>
        <a:bodyPr/>
        <a:lstStyle/>
        <a:p>
          <a:endParaRPr lang="en-US"/>
        </a:p>
      </dgm:t>
    </dgm:pt>
    <dgm:pt modelId="{645C7C18-94A0-459F-8999-59F424B63491}" type="sibTrans" cxnId="{E522D01B-2929-4976-890F-FD436CA4217D}">
      <dgm:prSet/>
      <dgm:spPr/>
      <dgm:t>
        <a:bodyPr/>
        <a:lstStyle/>
        <a:p>
          <a:endParaRPr lang="en-US"/>
        </a:p>
      </dgm:t>
    </dgm:pt>
    <dgm:pt modelId="{9D997707-601B-4EDF-A4F6-A16AC12771BB}">
      <dgm:prSet/>
      <dgm:spPr/>
      <dgm:t>
        <a:bodyPr/>
        <a:lstStyle/>
        <a:p>
          <a:r>
            <a:rPr lang="en-US"/>
            <a:t>Database: MySQL</a:t>
          </a:r>
        </a:p>
      </dgm:t>
    </dgm:pt>
    <dgm:pt modelId="{6A00B069-9131-4C09-BDD9-78B6BB820A90}" type="parTrans" cxnId="{625FF403-CDC3-4866-A457-E887430C70EA}">
      <dgm:prSet/>
      <dgm:spPr/>
      <dgm:t>
        <a:bodyPr/>
        <a:lstStyle/>
        <a:p>
          <a:endParaRPr lang="en-US"/>
        </a:p>
      </dgm:t>
    </dgm:pt>
    <dgm:pt modelId="{15C1CEE8-6377-4A4C-AD03-DDFDF71DDD92}" type="sibTrans" cxnId="{625FF403-CDC3-4866-A457-E887430C70EA}">
      <dgm:prSet/>
      <dgm:spPr/>
      <dgm:t>
        <a:bodyPr/>
        <a:lstStyle/>
        <a:p>
          <a:endParaRPr lang="en-US"/>
        </a:p>
      </dgm:t>
    </dgm:pt>
    <dgm:pt modelId="{7B50093F-26E4-4E2F-8BA7-CD88577613C7}">
      <dgm:prSet/>
      <dgm:spPr/>
      <dgm:t>
        <a:bodyPr/>
        <a:lstStyle/>
        <a:p>
          <a:r>
            <a:rPr lang="en-US"/>
            <a:t>Browser: Firefox Chrome</a:t>
          </a:r>
        </a:p>
      </dgm:t>
    </dgm:pt>
    <dgm:pt modelId="{F6BCCDD3-46C0-4EFC-B513-9DE70604BFA7}" type="parTrans" cxnId="{248CF68C-30DA-48B9-9CB5-ACC133F8D076}">
      <dgm:prSet/>
      <dgm:spPr/>
      <dgm:t>
        <a:bodyPr/>
        <a:lstStyle/>
        <a:p>
          <a:endParaRPr lang="en-US"/>
        </a:p>
      </dgm:t>
    </dgm:pt>
    <dgm:pt modelId="{02AA9AE2-A1FD-4718-9634-5A3FFD6364C6}" type="sibTrans" cxnId="{248CF68C-30DA-48B9-9CB5-ACC133F8D076}">
      <dgm:prSet/>
      <dgm:spPr/>
      <dgm:t>
        <a:bodyPr/>
        <a:lstStyle/>
        <a:p>
          <a:endParaRPr lang="en-US"/>
        </a:p>
      </dgm:t>
    </dgm:pt>
    <dgm:pt modelId="{949A6B9D-2D6F-44B9-BD35-B319167C439F}" type="pres">
      <dgm:prSet presAssocID="{02853EAC-048A-4B9A-80A5-9163581CD085}" presName="root" presStyleCnt="0">
        <dgm:presLayoutVars>
          <dgm:dir/>
          <dgm:resizeHandles val="exact"/>
        </dgm:presLayoutVars>
      </dgm:prSet>
      <dgm:spPr/>
    </dgm:pt>
    <dgm:pt modelId="{038869A2-1A2E-4F4B-8696-137B8F4FF76B}" type="pres">
      <dgm:prSet presAssocID="{8B1A9BE2-31AA-469B-8BBD-068BA3028111}" presName="compNode" presStyleCnt="0"/>
      <dgm:spPr/>
    </dgm:pt>
    <dgm:pt modelId="{B815C90D-09C7-4363-94F5-3518F7846683}" type="pres">
      <dgm:prSet presAssocID="{8B1A9BE2-31AA-469B-8BBD-068BA3028111}" presName="bgRect" presStyleLbl="bgShp" presStyleIdx="0" presStyleCnt="4"/>
      <dgm:spPr/>
    </dgm:pt>
    <dgm:pt modelId="{BFF68CEE-C0E8-4A86-948F-63B0017F1C63}" type="pres">
      <dgm:prSet presAssocID="{8B1A9BE2-31AA-469B-8BBD-068BA302811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407D60D2-31F7-464D-8939-DFDB31EB8948}" type="pres">
      <dgm:prSet presAssocID="{8B1A9BE2-31AA-469B-8BBD-068BA3028111}" presName="spaceRect" presStyleCnt="0"/>
      <dgm:spPr/>
    </dgm:pt>
    <dgm:pt modelId="{60FE9BED-175C-4A7C-B3BE-E4B5CCA63B65}" type="pres">
      <dgm:prSet presAssocID="{8B1A9BE2-31AA-469B-8BBD-068BA3028111}" presName="parTx" presStyleLbl="revTx" presStyleIdx="0" presStyleCnt="4">
        <dgm:presLayoutVars>
          <dgm:chMax val="0"/>
          <dgm:chPref val="0"/>
        </dgm:presLayoutVars>
      </dgm:prSet>
      <dgm:spPr/>
    </dgm:pt>
    <dgm:pt modelId="{B0D4D057-0772-47F8-8081-70869429A92E}" type="pres">
      <dgm:prSet presAssocID="{9075E361-2C48-40B5-AA13-9B928BAA436C}" presName="sibTrans" presStyleCnt="0"/>
      <dgm:spPr/>
    </dgm:pt>
    <dgm:pt modelId="{382AD293-72C7-4F2F-A870-73C6B8F95A0E}" type="pres">
      <dgm:prSet presAssocID="{AC57B2D6-7DAD-4360-AC56-59D0E3EA32B8}" presName="compNode" presStyleCnt="0"/>
      <dgm:spPr/>
    </dgm:pt>
    <dgm:pt modelId="{03B00E63-458C-47C0-8F22-76326C715B7D}" type="pres">
      <dgm:prSet presAssocID="{AC57B2D6-7DAD-4360-AC56-59D0E3EA32B8}" presName="bgRect" presStyleLbl="bgShp" presStyleIdx="1" presStyleCnt="4"/>
      <dgm:spPr/>
    </dgm:pt>
    <dgm:pt modelId="{B964545C-C40A-4C9F-82F5-D27E37863F15}" type="pres">
      <dgm:prSet presAssocID="{AC57B2D6-7DAD-4360-AC56-59D0E3EA32B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DB92AAB0-4D46-437A-B436-50F34009C0FA}" type="pres">
      <dgm:prSet presAssocID="{AC57B2D6-7DAD-4360-AC56-59D0E3EA32B8}" presName="spaceRect" presStyleCnt="0"/>
      <dgm:spPr/>
    </dgm:pt>
    <dgm:pt modelId="{C2E14573-AB4C-4A97-804C-90183D0EC609}" type="pres">
      <dgm:prSet presAssocID="{AC57B2D6-7DAD-4360-AC56-59D0E3EA32B8}" presName="parTx" presStyleLbl="revTx" presStyleIdx="1" presStyleCnt="4">
        <dgm:presLayoutVars>
          <dgm:chMax val="0"/>
          <dgm:chPref val="0"/>
        </dgm:presLayoutVars>
      </dgm:prSet>
      <dgm:spPr/>
    </dgm:pt>
    <dgm:pt modelId="{D8068CD9-31C8-4A74-9E07-EE04C0E10E39}" type="pres">
      <dgm:prSet presAssocID="{645C7C18-94A0-459F-8999-59F424B63491}" presName="sibTrans" presStyleCnt="0"/>
      <dgm:spPr/>
    </dgm:pt>
    <dgm:pt modelId="{37CC6931-17C1-4BD2-90E9-5AB6E03A9D55}" type="pres">
      <dgm:prSet presAssocID="{9D997707-601B-4EDF-A4F6-A16AC12771BB}" presName="compNode" presStyleCnt="0"/>
      <dgm:spPr/>
    </dgm:pt>
    <dgm:pt modelId="{D91427CB-E9B2-46C1-ADCA-E4825F3EF05D}" type="pres">
      <dgm:prSet presAssocID="{9D997707-601B-4EDF-A4F6-A16AC12771BB}" presName="bgRect" presStyleLbl="bgShp" presStyleIdx="2" presStyleCnt="4"/>
      <dgm:spPr/>
    </dgm:pt>
    <dgm:pt modelId="{57B41012-D9C2-452F-A434-703AC5EDF059}" type="pres">
      <dgm:prSet presAssocID="{9D997707-601B-4EDF-A4F6-A16AC12771B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483F6F96-119D-4BE7-B8F5-F796CF7B7811}" type="pres">
      <dgm:prSet presAssocID="{9D997707-601B-4EDF-A4F6-A16AC12771BB}" presName="spaceRect" presStyleCnt="0"/>
      <dgm:spPr/>
    </dgm:pt>
    <dgm:pt modelId="{B88F84A4-AAEC-4CA7-B304-38478F3A5863}" type="pres">
      <dgm:prSet presAssocID="{9D997707-601B-4EDF-A4F6-A16AC12771BB}" presName="parTx" presStyleLbl="revTx" presStyleIdx="2" presStyleCnt="4">
        <dgm:presLayoutVars>
          <dgm:chMax val="0"/>
          <dgm:chPref val="0"/>
        </dgm:presLayoutVars>
      </dgm:prSet>
      <dgm:spPr/>
    </dgm:pt>
    <dgm:pt modelId="{4C2BE298-E88E-42B1-957E-4EC810DC7B74}" type="pres">
      <dgm:prSet presAssocID="{15C1CEE8-6377-4A4C-AD03-DDFDF71DDD92}" presName="sibTrans" presStyleCnt="0"/>
      <dgm:spPr/>
    </dgm:pt>
    <dgm:pt modelId="{8C35A564-282F-4E83-A1B0-02EEA150AD63}" type="pres">
      <dgm:prSet presAssocID="{7B50093F-26E4-4E2F-8BA7-CD88577613C7}" presName="compNode" presStyleCnt="0"/>
      <dgm:spPr/>
    </dgm:pt>
    <dgm:pt modelId="{E472346D-F6FF-46FE-B45F-73B22C0C3634}" type="pres">
      <dgm:prSet presAssocID="{7B50093F-26E4-4E2F-8BA7-CD88577613C7}" presName="bgRect" presStyleLbl="bgShp" presStyleIdx="3" presStyleCnt="4"/>
      <dgm:spPr/>
    </dgm:pt>
    <dgm:pt modelId="{8D82FE37-4F79-41D8-ABBA-92AE8C6525EE}" type="pres">
      <dgm:prSet presAssocID="{7B50093F-26E4-4E2F-8BA7-CD88577613C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owser Window"/>
        </a:ext>
      </dgm:extLst>
    </dgm:pt>
    <dgm:pt modelId="{E5E7D9BD-EB53-4761-B171-A0744194265F}" type="pres">
      <dgm:prSet presAssocID="{7B50093F-26E4-4E2F-8BA7-CD88577613C7}" presName="spaceRect" presStyleCnt="0"/>
      <dgm:spPr/>
    </dgm:pt>
    <dgm:pt modelId="{D8DF6155-050C-4732-ABA8-38890AE2BE1B}" type="pres">
      <dgm:prSet presAssocID="{7B50093F-26E4-4E2F-8BA7-CD88577613C7}" presName="parTx" presStyleLbl="revTx" presStyleIdx="3" presStyleCnt="4">
        <dgm:presLayoutVars>
          <dgm:chMax val="0"/>
          <dgm:chPref val="0"/>
        </dgm:presLayoutVars>
      </dgm:prSet>
      <dgm:spPr/>
    </dgm:pt>
  </dgm:ptLst>
  <dgm:cxnLst>
    <dgm:cxn modelId="{625FF403-CDC3-4866-A457-E887430C70EA}" srcId="{02853EAC-048A-4B9A-80A5-9163581CD085}" destId="{9D997707-601B-4EDF-A4F6-A16AC12771BB}" srcOrd="2" destOrd="0" parTransId="{6A00B069-9131-4C09-BDD9-78B6BB820A90}" sibTransId="{15C1CEE8-6377-4A4C-AD03-DDFDF71DDD92}"/>
    <dgm:cxn modelId="{7FEBB90F-2BE5-4433-BF7B-4FBD93D16FB0}" type="presOf" srcId="{9D997707-601B-4EDF-A4F6-A16AC12771BB}" destId="{B88F84A4-AAEC-4CA7-B304-38478F3A5863}" srcOrd="0" destOrd="0" presId="urn:microsoft.com/office/officeart/2018/2/layout/IconVerticalSolidList"/>
    <dgm:cxn modelId="{E522D01B-2929-4976-890F-FD436CA4217D}" srcId="{02853EAC-048A-4B9A-80A5-9163581CD085}" destId="{AC57B2D6-7DAD-4360-AC56-59D0E3EA32B8}" srcOrd="1" destOrd="0" parTransId="{C274FBE4-02D6-45D5-812F-9B1D0964CE1A}" sibTransId="{645C7C18-94A0-459F-8999-59F424B63491}"/>
    <dgm:cxn modelId="{C35B0666-C729-49F6-911A-8E3B7BF4F0C1}" type="presOf" srcId="{7B50093F-26E4-4E2F-8BA7-CD88577613C7}" destId="{D8DF6155-050C-4732-ABA8-38890AE2BE1B}" srcOrd="0" destOrd="0" presId="urn:microsoft.com/office/officeart/2018/2/layout/IconVerticalSolidList"/>
    <dgm:cxn modelId="{4AAC7967-410E-4B52-A3BD-176C729C6E3F}" type="presOf" srcId="{8B1A9BE2-31AA-469B-8BBD-068BA3028111}" destId="{60FE9BED-175C-4A7C-B3BE-E4B5CCA63B65}" srcOrd="0" destOrd="0" presId="urn:microsoft.com/office/officeart/2018/2/layout/IconVerticalSolidList"/>
    <dgm:cxn modelId="{A427456B-14C9-4B69-B006-A303AE8BD599}" type="presOf" srcId="{AC57B2D6-7DAD-4360-AC56-59D0E3EA32B8}" destId="{C2E14573-AB4C-4A97-804C-90183D0EC609}" srcOrd="0" destOrd="0" presId="urn:microsoft.com/office/officeart/2018/2/layout/IconVerticalSolidList"/>
    <dgm:cxn modelId="{248CF68C-30DA-48B9-9CB5-ACC133F8D076}" srcId="{02853EAC-048A-4B9A-80A5-9163581CD085}" destId="{7B50093F-26E4-4E2F-8BA7-CD88577613C7}" srcOrd="3" destOrd="0" parTransId="{F6BCCDD3-46C0-4EFC-B513-9DE70604BFA7}" sibTransId="{02AA9AE2-A1FD-4718-9634-5A3FFD6364C6}"/>
    <dgm:cxn modelId="{5874DBB1-CF33-4F9E-A271-5D973C8757A7}" type="presOf" srcId="{02853EAC-048A-4B9A-80A5-9163581CD085}" destId="{949A6B9D-2D6F-44B9-BD35-B319167C439F}" srcOrd="0" destOrd="0" presId="urn:microsoft.com/office/officeart/2018/2/layout/IconVerticalSolidList"/>
    <dgm:cxn modelId="{CD54ADED-2534-4E45-A506-82F550DA7265}" srcId="{02853EAC-048A-4B9A-80A5-9163581CD085}" destId="{8B1A9BE2-31AA-469B-8BBD-068BA3028111}" srcOrd="0" destOrd="0" parTransId="{A3D43035-F2C0-4A29-BACE-9019CA3A0C4E}" sibTransId="{9075E361-2C48-40B5-AA13-9B928BAA436C}"/>
    <dgm:cxn modelId="{3415F359-9F5F-45F6-9230-2279DD87D95F}" type="presParOf" srcId="{949A6B9D-2D6F-44B9-BD35-B319167C439F}" destId="{038869A2-1A2E-4F4B-8696-137B8F4FF76B}" srcOrd="0" destOrd="0" presId="urn:microsoft.com/office/officeart/2018/2/layout/IconVerticalSolidList"/>
    <dgm:cxn modelId="{98618A2D-8181-43C8-93F6-FBBB36C0345C}" type="presParOf" srcId="{038869A2-1A2E-4F4B-8696-137B8F4FF76B}" destId="{B815C90D-09C7-4363-94F5-3518F7846683}" srcOrd="0" destOrd="0" presId="urn:microsoft.com/office/officeart/2018/2/layout/IconVerticalSolidList"/>
    <dgm:cxn modelId="{7A0DF9CB-343C-43FB-8440-302CDAB69749}" type="presParOf" srcId="{038869A2-1A2E-4F4B-8696-137B8F4FF76B}" destId="{BFF68CEE-C0E8-4A86-948F-63B0017F1C63}" srcOrd="1" destOrd="0" presId="urn:microsoft.com/office/officeart/2018/2/layout/IconVerticalSolidList"/>
    <dgm:cxn modelId="{437AC165-644B-4239-9581-495A04A2E9E0}" type="presParOf" srcId="{038869A2-1A2E-4F4B-8696-137B8F4FF76B}" destId="{407D60D2-31F7-464D-8939-DFDB31EB8948}" srcOrd="2" destOrd="0" presId="urn:microsoft.com/office/officeart/2018/2/layout/IconVerticalSolidList"/>
    <dgm:cxn modelId="{F57482AE-67EA-4020-9895-B7738A961438}" type="presParOf" srcId="{038869A2-1A2E-4F4B-8696-137B8F4FF76B}" destId="{60FE9BED-175C-4A7C-B3BE-E4B5CCA63B65}" srcOrd="3" destOrd="0" presId="urn:microsoft.com/office/officeart/2018/2/layout/IconVerticalSolidList"/>
    <dgm:cxn modelId="{1C7D5772-9AEE-4115-916F-44D711DD869E}" type="presParOf" srcId="{949A6B9D-2D6F-44B9-BD35-B319167C439F}" destId="{B0D4D057-0772-47F8-8081-70869429A92E}" srcOrd="1" destOrd="0" presId="urn:microsoft.com/office/officeart/2018/2/layout/IconVerticalSolidList"/>
    <dgm:cxn modelId="{777D4C74-339E-4A09-AD5A-4AC77A897179}" type="presParOf" srcId="{949A6B9D-2D6F-44B9-BD35-B319167C439F}" destId="{382AD293-72C7-4F2F-A870-73C6B8F95A0E}" srcOrd="2" destOrd="0" presId="urn:microsoft.com/office/officeart/2018/2/layout/IconVerticalSolidList"/>
    <dgm:cxn modelId="{46BA0665-6E3A-4126-91BE-C86E76D70765}" type="presParOf" srcId="{382AD293-72C7-4F2F-A870-73C6B8F95A0E}" destId="{03B00E63-458C-47C0-8F22-76326C715B7D}" srcOrd="0" destOrd="0" presId="urn:microsoft.com/office/officeart/2018/2/layout/IconVerticalSolidList"/>
    <dgm:cxn modelId="{51CB9B48-ECA4-44DA-8A01-50207FC171D9}" type="presParOf" srcId="{382AD293-72C7-4F2F-A870-73C6B8F95A0E}" destId="{B964545C-C40A-4C9F-82F5-D27E37863F15}" srcOrd="1" destOrd="0" presId="urn:microsoft.com/office/officeart/2018/2/layout/IconVerticalSolidList"/>
    <dgm:cxn modelId="{21FBBEA7-838D-4B41-A4BC-D3E42025EE16}" type="presParOf" srcId="{382AD293-72C7-4F2F-A870-73C6B8F95A0E}" destId="{DB92AAB0-4D46-437A-B436-50F34009C0FA}" srcOrd="2" destOrd="0" presId="urn:microsoft.com/office/officeart/2018/2/layout/IconVerticalSolidList"/>
    <dgm:cxn modelId="{B4156B62-14DA-423A-A336-BD3D845C2C9A}" type="presParOf" srcId="{382AD293-72C7-4F2F-A870-73C6B8F95A0E}" destId="{C2E14573-AB4C-4A97-804C-90183D0EC609}" srcOrd="3" destOrd="0" presId="urn:microsoft.com/office/officeart/2018/2/layout/IconVerticalSolidList"/>
    <dgm:cxn modelId="{F7B1D1DB-7823-4FB9-A184-260D20C9B0A7}" type="presParOf" srcId="{949A6B9D-2D6F-44B9-BD35-B319167C439F}" destId="{D8068CD9-31C8-4A74-9E07-EE04C0E10E39}" srcOrd="3" destOrd="0" presId="urn:microsoft.com/office/officeart/2018/2/layout/IconVerticalSolidList"/>
    <dgm:cxn modelId="{117176D2-54CD-4DF1-9998-A227C71DE490}" type="presParOf" srcId="{949A6B9D-2D6F-44B9-BD35-B319167C439F}" destId="{37CC6931-17C1-4BD2-90E9-5AB6E03A9D55}" srcOrd="4" destOrd="0" presId="urn:microsoft.com/office/officeart/2018/2/layout/IconVerticalSolidList"/>
    <dgm:cxn modelId="{0174DFA8-0EB5-42E1-B978-5987C6B68BB5}" type="presParOf" srcId="{37CC6931-17C1-4BD2-90E9-5AB6E03A9D55}" destId="{D91427CB-E9B2-46C1-ADCA-E4825F3EF05D}" srcOrd="0" destOrd="0" presId="urn:microsoft.com/office/officeart/2018/2/layout/IconVerticalSolidList"/>
    <dgm:cxn modelId="{138E3E1F-1AD9-4AF8-AA73-06DEE362C347}" type="presParOf" srcId="{37CC6931-17C1-4BD2-90E9-5AB6E03A9D55}" destId="{57B41012-D9C2-452F-A434-703AC5EDF059}" srcOrd="1" destOrd="0" presId="urn:microsoft.com/office/officeart/2018/2/layout/IconVerticalSolidList"/>
    <dgm:cxn modelId="{BE53F09B-8299-409C-9C11-503147558FE4}" type="presParOf" srcId="{37CC6931-17C1-4BD2-90E9-5AB6E03A9D55}" destId="{483F6F96-119D-4BE7-B8F5-F796CF7B7811}" srcOrd="2" destOrd="0" presId="urn:microsoft.com/office/officeart/2018/2/layout/IconVerticalSolidList"/>
    <dgm:cxn modelId="{B610B46D-9C3D-419E-AACB-3BCA3ABD4F6D}" type="presParOf" srcId="{37CC6931-17C1-4BD2-90E9-5AB6E03A9D55}" destId="{B88F84A4-AAEC-4CA7-B304-38478F3A5863}" srcOrd="3" destOrd="0" presId="urn:microsoft.com/office/officeart/2018/2/layout/IconVerticalSolidList"/>
    <dgm:cxn modelId="{454EC1F9-4270-406F-A431-FBA8B99EC1B9}" type="presParOf" srcId="{949A6B9D-2D6F-44B9-BD35-B319167C439F}" destId="{4C2BE298-E88E-42B1-957E-4EC810DC7B74}" srcOrd="5" destOrd="0" presId="urn:microsoft.com/office/officeart/2018/2/layout/IconVerticalSolidList"/>
    <dgm:cxn modelId="{55FF6D5C-8EC4-4C38-BF4D-FECEAF2CBFF7}" type="presParOf" srcId="{949A6B9D-2D6F-44B9-BD35-B319167C439F}" destId="{8C35A564-282F-4E83-A1B0-02EEA150AD63}" srcOrd="6" destOrd="0" presId="urn:microsoft.com/office/officeart/2018/2/layout/IconVerticalSolidList"/>
    <dgm:cxn modelId="{D9253469-CA1A-4541-B9AD-038C63E42C83}" type="presParOf" srcId="{8C35A564-282F-4E83-A1B0-02EEA150AD63}" destId="{E472346D-F6FF-46FE-B45F-73B22C0C3634}" srcOrd="0" destOrd="0" presId="urn:microsoft.com/office/officeart/2018/2/layout/IconVerticalSolidList"/>
    <dgm:cxn modelId="{B2C37BA8-DD83-419E-AEB1-67F83B0743EE}" type="presParOf" srcId="{8C35A564-282F-4E83-A1B0-02EEA150AD63}" destId="{8D82FE37-4F79-41D8-ABBA-92AE8C6525EE}" srcOrd="1" destOrd="0" presId="urn:microsoft.com/office/officeart/2018/2/layout/IconVerticalSolidList"/>
    <dgm:cxn modelId="{2F382E67-1E29-476A-B915-A2DFCBBC74BC}" type="presParOf" srcId="{8C35A564-282F-4E83-A1B0-02EEA150AD63}" destId="{E5E7D9BD-EB53-4761-B171-A0744194265F}" srcOrd="2" destOrd="0" presId="urn:microsoft.com/office/officeart/2018/2/layout/IconVerticalSolidList"/>
    <dgm:cxn modelId="{06684331-11DF-4F8A-B475-235A808DDB7C}" type="presParOf" srcId="{8C35A564-282F-4E83-A1B0-02EEA150AD63}" destId="{D8DF6155-050C-4732-ABA8-38890AE2BE1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90F5A5F-FE0D-4E55-B71E-7D2E5D572AB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BD5DC0C-B98A-4984-994D-0B6ED38060E1}">
      <dgm:prSet/>
      <dgm:spPr/>
      <dgm:t>
        <a:bodyPr/>
        <a:lstStyle/>
        <a:p>
          <a:r>
            <a:rPr lang="en-US"/>
            <a:t>Creating Search history</a:t>
          </a:r>
        </a:p>
      </dgm:t>
    </dgm:pt>
    <dgm:pt modelId="{2F6769E4-EA94-4171-927C-E943A7633E17}" type="parTrans" cxnId="{66E65D6F-2B32-4BAA-ADDA-1AF1A1546422}">
      <dgm:prSet/>
      <dgm:spPr/>
      <dgm:t>
        <a:bodyPr/>
        <a:lstStyle/>
        <a:p>
          <a:endParaRPr lang="en-US"/>
        </a:p>
      </dgm:t>
    </dgm:pt>
    <dgm:pt modelId="{2379D323-66D9-4DBB-AC8C-9FCBDD3AB4E8}" type="sibTrans" cxnId="{66E65D6F-2B32-4BAA-ADDA-1AF1A1546422}">
      <dgm:prSet/>
      <dgm:spPr/>
      <dgm:t>
        <a:bodyPr/>
        <a:lstStyle/>
        <a:p>
          <a:endParaRPr lang="en-US"/>
        </a:p>
      </dgm:t>
    </dgm:pt>
    <dgm:pt modelId="{B5E265F3-FBE2-4CAF-9812-C3224A9DB92B}">
      <dgm:prSet/>
      <dgm:spPr/>
      <dgm:t>
        <a:bodyPr/>
        <a:lstStyle/>
        <a:p>
          <a:r>
            <a:rPr lang="en-US"/>
            <a:t>Query clustering</a:t>
          </a:r>
        </a:p>
      </dgm:t>
    </dgm:pt>
    <dgm:pt modelId="{7D773F71-473D-4F2D-9B63-94E03137C2E0}" type="parTrans" cxnId="{CBC94DEE-D888-4543-8859-33DAC84E13DD}">
      <dgm:prSet/>
      <dgm:spPr/>
      <dgm:t>
        <a:bodyPr/>
        <a:lstStyle/>
        <a:p>
          <a:endParaRPr lang="en-US"/>
        </a:p>
      </dgm:t>
    </dgm:pt>
    <dgm:pt modelId="{8475A75F-18FE-4981-8AA9-822499384A26}" type="sibTrans" cxnId="{CBC94DEE-D888-4543-8859-33DAC84E13DD}">
      <dgm:prSet/>
      <dgm:spPr/>
      <dgm:t>
        <a:bodyPr/>
        <a:lstStyle/>
        <a:p>
          <a:endParaRPr lang="en-US"/>
        </a:p>
      </dgm:t>
    </dgm:pt>
    <dgm:pt modelId="{BA552A19-6F69-48B1-9D72-AEAE89636D8B}">
      <dgm:prSet/>
      <dgm:spPr/>
      <dgm:t>
        <a:bodyPr/>
        <a:lstStyle/>
        <a:p>
          <a:r>
            <a:rPr lang="en-US"/>
            <a:t>Query reformulation</a:t>
          </a:r>
        </a:p>
      </dgm:t>
    </dgm:pt>
    <dgm:pt modelId="{A55DF36D-4423-4C8F-A9EE-6603CC0A3DA5}" type="parTrans" cxnId="{4CA4929A-DAAF-47E8-828A-91C499AD1E31}">
      <dgm:prSet/>
      <dgm:spPr/>
      <dgm:t>
        <a:bodyPr/>
        <a:lstStyle/>
        <a:p>
          <a:endParaRPr lang="en-US"/>
        </a:p>
      </dgm:t>
    </dgm:pt>
    <dgm:pt modelId="{45B48226-19F2-4580-84C4-FF45CDCAE0AB}" type="sibTrans" cxnId="{4CA4929A-DAAF-47E8-828A-91C499AD1E31}">
      <dgm:prSet/>
      <dgm:spPr/>
      <dgm:t>
        <a:bodyPr/>
        <a:lstStyle/>
        <a:p>
          <a:endParaRPr lang="en-US"/>
        </a:p>
      </dgm:t>
    </dgm:pt>
    <dgm:pt modelId="{A1518B54-539B-47B7-8B46-8E9C1D634300}">
      <dgm:prSet/>
      <dgm:spPr/>
      <dgm:t>
        <a:bodyPr/>
        <a:lstStyle/>
        <a:p>
          <a:r>
            <a:rPr lang="en-US"/>
            <a:t>History grouping</a:t>
          </a:r>
        </a:p>
      </dgm:t>
    </dgm:pt>
    <dgm:pt modelId="{B7909BFB-6A81-49F4-A821-30991B4D597E}" type="parTrans" cxnId="{39258440-F698-47D2-88D3-94E695BB602E}">
      <dgm:prSet/>
      <dgm:spPr/>
      <dgm:t>
        <a:bodyPr/>
        <a:lstStyle/>
        <a:p>
          <a:endParaRPr lang="en-US"/>
        </a:p>
      </dgm:t>
    </dgm:pt>
    <dgm:pt modelId="{014127C5-78E1-45B5-9851-EBB76EF7B16A}" type="sibTrans" cxnId="{39258440-F698-47D2-88D3-94E695BB602E}">
      <dgm:prSet/>
      <dgm:spPr/>
      <dgm:t>
        <a:bodyPr/>
        <a:lstStyle/>
        <a:p>
          <a:endParaRPr lang="en-US"/>
        </a:p>
      </dgm:t>
    </dgm:pt>
    <dgm:pt modelId="{E0D707C0-5D8B-4BA8-9998-A81A9D1211BF}" type="pres">
      <dgm:prSet presAssocID="{090F5A5F-FE0D-4E55-B71E-7D2E5D572AB5}" presName="root" presStyleCnt="0">
        <dgm:presLayoutVars>
          <dgm:dir/>
          <dgm:resizeHandles val="exact"/>
        </dgm:presLayoutVars>
      </dgm:prSet>
      <dgm:spPr/>
    </dgm:pt>
    <dgm:pt modelId="{9D72DE48-99E9-41D9-84E4-B30B2D9E4368}" type="pres">
      <dgm:prSet presAssocID="{8BD5DC0C-B98A-4984-994D-0B6ED38060E1}" presName="compNode" presStyleCnt="0"/>
      <dgm:spPr/>
    </dgm:pt>
    <dgm:pt modelId="{EAB3E789-3F2E-4966-AE91-9D1A370A437B}" type="pres">
      <dgm:prSet presAssocID="{8BD5DC0C-B98A-4984-994D-0B6ED38060E1}" presName="bgRect" presStyleLbl="bgShp" presStyleIdx="0" presStyleCnt="4"/>
      <dgm:spPr/>
    </dgm:pt>
    <dgm:pt modelId="{14C8988A-22D2-46CA-A8A1-3C02D918DE3F}" type="pres">
      <dgm:prSet presAssocID="{8BD5DC0C-B98A-4984-994D-0B6ED38060E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7A145209-A963-4BA7-887F-0C431A86F25B}" type="pres">
      <dgm:prSet presAssocID="{8BD5DC0C-B98A-4984-994D-0B6ED38060E1}" presName="spaceRect" presStyleCnt="0"/>
      <dgm:spPr/>
    </dgm:pt>
    <dgm:pt modelId="{830D6F68-6390-42C1-8661-CA8D45E54240}" type="pres">
      <dgm:prSet presAssocID="{8BD5DC0C-B98A-4984-994D-0B6ED38060E1}" presName="parTx" presStyleLbl="revTx" presStyleIdx="0" presStyleCnt="4">
        <dgm:presLayoutVars>
          <dgm:chMax val="0"/>
          <dgm:chPref val="0"/>
        </dgm:presLayoutVars>
      </dgm:prSet>
      <dgm:spPr/>
    </dgm:pt>
    <dgm:pt modelId="{3E34A6B8-B00E-4593-AD16-A5DDE309DCE7}" type="pres">
      <dgm:prSet presAssocID="{2379D323-66D9-4DBB-AC8C-9FCBDD3AB4E8}" presName="sibTrans" presStyleCnt="0"/>
      <dgm:spPr/>
    </dgm:pt>
    <dgm:pt modelId="{38846E33-6D39-4A4E-BB16-9E7504E75CB9}" type="pres">
      <dgm:prSet presAssocID="{B5E265F3-FBE2-4CAF-9812-C3224A9DB92B}" presName="compNode" presStyleCnt="0"/>
      <dgm:spPr/>
    </dgm:pt>
    <dgm:pt modelId="{5BBB2D3B-C484-4B47-90E1-6CF2CB50B6D6}" type="pres">
      <dgm:prSet presAssocID="{B5E265F3-FBE2-4CAF-9812-C3224A9DB92B}" presName="bgRect" presStyleLbl="bgShp" presStyleIdx="1" presStyleCnt="4"/>
      <dgm:spPr/>
    </dgm:pt>
    <dgm:pt modelId="{036F5CF9-4BDD-4467-BD5C-08B1BF776962}" type="pres">
      <dgm:prSet presAssocID="{B5E265F3-FBE2-4CAF-9812-C3224A9DB92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EFBB049F-A752-4C18-9904-5D4FD59E6669}" type="pres">
      <dgm:prSet presAssocID="{B5E265F3-FBE2-4CAF-9812-C3224A9DB92B}" presName="spaceRect" presStyleCnt="0"/>
      <dgm:spPr/>
    </dgm:pt>
    <dgm:pt modelId="{0EFCC297-F808-46AE-810F-0E5B02356482}" type="pres">
      <dgm:prSet presAssocID="{B5E265F3-FBE2-4CAF-9812-C3224A9DB92B}" presName="parTx" presStyleLbl="revTx" presStyleIdx="1" presStyleCnt="4">
        <dgm:presLayoutVars>
          <dgm:chMax val="0"/>
          <dgm:chPref val="0"/>
        </dgm:presLayoutVars>
      </dgm:prSet>
      <dgm:spPr/>
    </dgm:pt>
    <dgm:pt modelId="{D8ACD7C6-5A3D-4D07-99CF-4E4223015F3C}" type="pres">
      <dgm:prSet presAssocID="{8475A75F-18FE-4981-8AA9-822499384A26}" presName="sibTrans" presStyleCnt="0"/>
      <dgm:spPr/>
    </dgm:pt>
    <dgm:pt modelId="{98AD9728-6AF1-44E6-B44F-0F9A9FCFD3F3}" type="pres">
      <dgm:prSet presAssocID="{BA552A19-6F69-48B1-9D72-AEAE89636D8B}" presName="compNode" presStyleCnt="0"/>
      <dgm:spPr/>
    </dgm:pt>
    <dgm:pt modelId="{29CF14FB-F7B2-42E3-82C7-700F76A3F2E4}" type="pres">
      <dgm:prSet presAssocID="{BA552A19-6F69-48B1-9D72-AEAE89636D8B}" presName="bgRect" presStyleLbl="bgShp" presStyleIdx="2" presStyleCnt="4"/>
      <dgm:spPr/>
    </dgm:pt>
    <dgm:pt modelId="{EFDC3783-0E10-41BE-91E7-851950607A04}" type="pres">
      <dgm:prSet presAssocID="{BA552A19-6F69-48B1-9D72-AEAE89636D8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lp"/>
        </a:ext>
      </dgm:extLst>
    </dgm:pt>
    <dgm:pt modelId="{175AB4D8-BE67-4D37-A34A-40A52BE9A001}" type="pres">
      <dgm:prSet presAssocID="{BA552A19-6F69-48B1-9D72-AEAE89636D8B}" presName="spaceRect" presStyleCnt="0"/>
      <dgm:spPr/>
    </dgm:pt>
    <dgm:pt modelId="{21141719-CCA4-4164-9BA1-AB7F3368DDC2}" type="pres">
      <dgm:prSet presAssocID="{BA552A19-6F69-48B1-9D72-AEAE89636D8B}" presName="parTx" presStyleLbl="revTx" presStyleIdx="2" presStyleCnt="4">
        <dgm:presLayoutVars>
          <dgm:chMax val="0"/>
          <dgm:chPref val="0"/>
        </dgm:presLayoutVars>
      </dgm:prSet>
      <dgm:spPr/>
    </dgm:pt>
    <dgm:pt modelId="{3EE02DA4-894F-4DAC-9685-EBDCAA0133CC}" type="pres">
      <dgm:prSet presAssocID="{45B48226-19F2-4580-84C4-FF45CDCAE0AB}" presName="sibTrans" presStyleCnt="0"/>
      <dgm:spPr/>
    </dgm:pt>
    <dgm:pt modelId="{DB1BA7C6-4AE1-4C2D-BD56-76DD4E3CFE26}" type="pres">
      <dgm:prSet presAssocID="{A1518B54-539B-47B7-8B46-8E9C1D634300}" presName="compNode" presStyleCnt="0"/>
      <dgm:spPr/>
    </dgm:pt>
    <dgm:pt modelId="{72292B71-69A6-40D2-AC1C-6ECDCFF87B05}" type="pres">
      <dgm:prSet presAssocID="{A1518B54-539B-47B7-8B46-8E9C1D634300}" presName="bgRect" presStyleLbl="bgShp" presStyleIdx="3" presStyleCnt="4"/>
      <dgm:spPr/>
    </dgm:pt>
    <dgm:pt modelId="{DCAEF83F-CAC3-45AD-9B6C-57E441760A02}" type="pres">
      <dgm:prSet presAssocID="{A1518B54-539B-47B7-8B46-8E9C1D63430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ooks"/>
        </a:ext>
      </dgm:extLst>
    </dgm:pt>
    <dgm:pt modelId="{E259FABB-A436-4256-BD53-2EE608802E82}" type="pres">
      <dgm:prSet presAssocID="{A1518B54-539B-47B7-8B46-8E9C1D634300}" presName="spaceRect" presStyleCnt="0"/>
      <dgm:spPr/>
    </dgm:pt>
    <dgm:pt modelId="{9C230540-743D-4919-B637-75890A331CAE}" type="pres">
      <dgm:prSet presAssocID="{A1518B54-539B-47B7-8B46-8E9C1D634300}" presName="parTx" presStyleLbl="revTx" presStyleIdx="3" presStyleCnt="4">
        <dgm:presLayoutVars>
          <dgm:chMax val="0"/>
          <dgm:chPref val="0"/>
        </dgm:presLayoutVars>
      </dgm:prSet>
      <dgm:spPr/>
    </dgm:pt>
  </dgm:ptLst>
  <dgm:cxnLst>
    <dgm:cxn modelId="{127E4111-F83A-4C54-B62F-37F21FC128CD}" type="presOf" srcId="{A1518B54-539B-47B7-8B46-8E9C1D634300}" destId="{9C230540-743D-4919-B637-75890A331CAE}" srcOrd="0" destOrd="0" presId="urn:microsoft.com/office/officeart/2018/2/layout/IconVerticalSolidList"/>
    <dgm:cxn modelId="{E3985A17-7F5D-4CF6-9D2D-56A631D2B83C}" type="presOf" srcId="{090F5A5F-FE0D-4E55-B71E-7D2E5D572AB5}" destId="{E0D707C0-5D8B-4BA8-9998-A81A9D1211BF}" srcOrd="0" destOrd="0" presId="urn:microsoft.com/office/officeart/2018/2/layout/IconVerticalSolidList"/>
    <dgm:cxn modelId="{39258440-F698-47D2-88D3-94E695BB602E}" srcId="{090F5A5F-FE0D-4E55-B71E-7D2E5D572AB5}" destId="{A1518B54-539B-47B7-8B46-8E9C1D634300}" srcOrd="3" destOrd="0" parTransId="{B7909BFB-6A81-49F4-A821-30991B4D597E}" sibTransId="{014127C5-78E1-45B5-9851-EBB76EF7B16A}"/>
    <dgm:cxn modelId="{66E65D6F-2B32-4BAA-ADDA-1AF1A1546422}" srcId="{090F5A5F-FE0D-4E55-B71E-7D2E5D572AB5}" destId="{8BD5DC0C-B98A-4984-994D-0B6ED38060E1}" srcOrd="0" destOrd="0" parTransId="{2F6769E4-EA94-4171-927C-E943A7633E17}" sibTransId="{2379D323-66D9-4DBB-AC8C-9FCBDD3AB4E8}"/>
    <dgm:cxn modelId="{6B073C77-FD4B-42DA-B6D2-63FBEC76E6D6}" type="presOf" srcId="{8BD5DC0C-B98A-4984-994D-0B6ED38060E1}" destId="{830D6F68-6390-42C1-8661-CA8D45E54240}" srcOrd="0" destOrd="0" presId="urn:microsoft.com/office/officeart/2018/2/layout/IconVerticalSolidList"/>
    <dgm:cxn modelId="{86C52E83-2DE8-4286-9313-0D251992BC76}" type="presOf" srcId="{B5E265F3-FBE2-4CAF-9812-C3224A9DB92B}" destId="{0EFCC297-F808-46AE-810F-0E5B02356482}" srcOrd="0" destOrd="0" presId="urn:microsoft.com/office/officeart/2018/2/layout/IconVerticalSolidList"/>
    <dgm:cxn modelId="{5CBABF94-F607-45BA-9530-DF8FC62A2AA6}" type="presOf" srcId="{BA552A19-6F69-48B1-9D72-AEAE89636D8B}" destId="{21141719-CCA4-4164-9BA1-AB7F3368DDC2}" srcOrd="0" destOrd="0" presId="urn:microsoft.com/office/officeart/2018/2/layout/IconVerticalSolidList"/>
    <dgm:cxn modelId="{4CA4929A-DAAF-47E8-828A-91C499AD1E31}" srcId="{090F5A5F-FE0D-4E55-B71E-7D2E5D572AB5}" destId="{BA552A19-6F69-48B1-9D72-AEAE89636D8B}" srcOrd="2" destOrd="0" parTransId="{A55DF36D-4423-4C8F-A9EE-6603CC0A3DA5}" sibTransId="{45B48226-19F2-4580-84C4-FF45CDCAE0AB}"/>
    <dgm:cxn modelId="{CBC94DEE-D888-4543-8859-33DAC84E13DD}" srcId="{090F5A5F-FE0D-4E55-B71E-7D2E5D572AB5}" destId="{B5E265F3-FBE2-4CAF-9812-C3224A9DB92B}" srcOrd="1" destOrd="0" parTransId="{7D773F71-473D-4F2D-9B63-94E03137C2E0}" sibTransId="{8475A75F-18FE-4981-8AA9-822499384A26}"/>
    <dgm:cxn modelId="{DEA88A07-7BA7-4D74-9E83-08C403E71CDC}" type="presParOf" srcId="{E0D707C0-5D8B-4BA8-9998-A81A9D1211BF}" destId="{9D72DE48-99E9-41D9-84E4-B30B2D9E4368}" srcOrd="0" destOrd="0" presId="urn:microsoft.com/office/officeart/2018/2/layout/IconVerticalSolidList"/>
    <dgm:cxn modelId="{8C0CCCD1-3ADD-4F76-A754-178C955E8328}" type="presParOf" srcId="{9D72DE48-99E9-41D9-84E4-B30B2D9E4368}" destId="{EAB3E789-3F2E-4966-AE91-9D1A370A437B}" srcOrd="0" destOrd="0" presId="urn:microsoft.com/office/officeart/2018/2/layout/IconVerticalSolidList"/>
    <dgm:cxn modelId="{089CD85F-DDF9-422B-8176-7868AA5E2974}" type="presParOf" srcId="{9D72DE48-99E9-41D9-84E4-B30B2D9E4368}" destId="{14C8988A-22D2-46CA-A8A1-3C02D918DE3F}" srcOrd="1" destOrd="0" presId="urn:microsoft.com/office/officeart/2018/2/layout/IconVerticalSolidList"/>
    <dgm:cxn modelId="{FF351E84-2E45-40BD-BF71-C5AD2ABA30FB}" type="presParOf" srcId="{9D72DE48-99E9-41D9-84E4-B30B2D9E4368}" destId="{7A145209-A963-4BA7-887F-0C431A86F25B}" srcOrd="2" destOrd="0" presId="urn:microsoft.com/office/officeart/2018/2/layout/IconVerticalSolidList"/>
    <dgm:cxn modelId="{8C1D29F9-78BD-43A5-9F2E-04505DB84201}" type="presParOf" srcId="{9D72DE48-99E9-41D9-84E4-B30B2D9E4368}" destId="{830D6F68-6390-42C1-8661-CA8D45E54240}" srcOrd="3" destOrd="0" presId="urn:microsoft.com/office/officeart/2018/2/layout/IconVerticalSolidList"/>
    <dgm:cxn modelId="{DEDABADA-2F70-4B5A-818A-5C5934F42DDD}" type="presParOf" srcId="{E0D707C0-5D8B-4BA8-9998-A81A9D1211BF}" destId="{3E34A6B8-B00E-4593-AD16-A5DDE309DCE7}" srcOrd="1" destOrd="0" presId="urn:microsoft.com/office/officeart/2018/2/layout/IconVerticalSolidList"/>
    <dgm:cxn modelId="{82A2A154-01C7-47C7-9733-ADBEBD79DEA1}" type="presParOf" srcId="{E0D707C0-5D8B-4BA8-9998-A81A9D1211BF}" destId="{38846E33-6D39-4A4E-BB16-9E7504E75CB9}" srcOrd="2" destOrd="0" presId="urn:microsoft.com/office/officeart/2018/2/layout/IconVerticalSolidList"/>
    <dgm:cxn modelId="{D9BDCC7F-E6E9-4669-9D85-9F4ABF0CDEC0}" type="presParOf" srcId="{38846E33-6D39-4A4E-BB16-9E7504E75CB9}" destId="{5BBB2D3B-C484-4B47-90E1-6CF2CB50B6D6}" srcOrd="0" destOrd="0" presId="urn:microsoft.com/office/officeart/2018/2/layout/IconVerticalSolidList"/>
    <dgm:cxn modelId="{0B1DC91B-8E14-4134-9AB2-31FBCAB21677}" type="presParOf" srcId="{38846E33-6D39-4A4E-BB16-9E7504E75CB9}" destId="{036F5CF9-4BDD-4467-BD5C-08B1BF776962}" srcOrd="1" destOrd="0" presId="urn:microsoft.com/office/officeart/2018/2/layout/IconVerticalSolidList"/>
    <dgm:cxn modelId="{136DD2C0-D823-4344-AC9D-BF9F2026EC0D}" type="presParOf" srcId="{38846E33-6D39-4A4E-BB16-9E7504E75CB9}" destId="{EFBB049F-A752-4C18-9904-5D4FD59E6669}" srcOrd="2" destOrd="0" presId="urn:microsoft.com/office/officeart/2018/2/layout/IconVerticalSolidList"/>
    <dgm:cxn modelId="{47196F42-381B-46BF-958E-6DD4BAD7E513}" type="presParOf" srcId="{38846E33-6D39-4A4E-BB16-9E7504E75CB9}" destId="{0EFCC297-F808-46AE-810F-0E5B02356482}" srcOrd="3" destOrd="0" presId="urn:microsoft.com/office/officeart/2018/2/layout/IconVerticalSolidList"/>
    <dgm:cxn modelId="{9E248FEC-F15E-4BAB-B25E-BD90309652EF}" type="presParOf" srcId="{E0D707C0-5D8B-4BA8-9998-A81A9D1211BF}" destId="{D8ACD7C6-5A3D-4D07-99CF-4E4223015F3C}" srcOrd="3" destOrd="0" presId="urn:microsoft.com/office/officeart/2018/2/layout/IconVerticalSolidList"/>
    <dgm:cxn modelId="{5C1F0FE4-F3F8-4E34-AC8A-C881BC170C65}" type="presParOf" srcId="{E0D707C0-5D8B-4BA8-9998-A81A9D1211BF}" destId="{98AD9728-6AF1-44E6-B44F-0F9A9FCFD3F3}" srcOrd="4" destOrd="0" presId="urn:microsoft.com/office/officeart/2018/2/layout/IconVerticalSolidList"/>
    <dgm:cxn modelId="{4B949A09-2551-4766-BFA7-CB40CED405C1}" type="presParOf" srcId="{98AD9728-6AF1-44E6-B44F-0F9A9FCFD3F3}" destId="{29CF14FB-F7B2-42E3-82C7-700F76A3F2E4}" srcOrd="0" destOrd="0" presId="urn:microsoft.com/office/officeart/2018/2/layout/IconVerticalSolidList"/>
    <dgm:cxn modelId="{15D2582D-7D69-4A8B-891D-D8362EEEE6E7}" type="presParOf" srcId="{98AD9728-6AF1-44E6-B44F-0F9A9FCFD3F3}" destId="{EFDC3783-0E10-41BE-91E7-851950607A04}" srcOrd="1" destOrd="0" presId="urn:microsoft.com/office/officeart/2018/2/layout/IconVerticalSolidList"/>
    <dgm:cxn modelId="{F4AF2D25-E0FE-4C35-821B-9BD8296508F5}" type="presParOf" srcId="{98AD9728-6AF1-44E6-B44F-0F9A9FCFD3F3}" destId="{175AB4D8-BE67-4D37-A34A-40A52BE9A001}" srcOrd="2" destOrd="0" presId="urn:microsoft.com/office/officeart/2018/2/layout/IconVerticalSolidList"/>
    <dgm:cxn modelId="{583F8060-CF53-4B9E-9199-BDC1E3776E16}" type="presParOf" srcId="{98AD9728-6AF1-44E6-B44F-0F9A9FCFD3F3}" destId="{21141719-CCA4-4164-9BA1-AB7F3368DDC2}" srcOrd="3" destOrd="0" presId="urn:microsoft.com/office/officeart/2018/2/layout/IconVerticalSolidList"/>
    <dgm:cxn modelId="{0B7E5203-5C6C-4F56-A869-544066808663}" type="presParOf" srcId="{E0D707C0-5D8B-4BA8-9998-A81A9D1211BF}" destId="{3EE02DA4-894F-4DAC-9685-EBDCAA0133CC}" srcOrd="5" destOrd="0" presId="urn:microsoft.com/office/officeart/2018/2/layout/IconVerticalSolidList"/>
    <dgm:cxn modelId="{1C94F7E8-8F0E-45CD-BA30-E92C34A721D1}" type="presParOf" srcId="{E0D707C0-5D8B-4BA8-9998-A81A9D1211BF}" destId="{DB1BA7C6-4AE1-4C2D-BD56-76DD4E3CFE26}" srcOrd="6" destOrd="0" presId="urn:microsoft.com/office/officeart/2018/2/layout/IconVerticalSolidList"/>
    <dgm:cxn modelId="{2003F004-5C38-42E1-8B2D-D21D15109A9C}" type="presParOf" srcId="{DB1BA7C6-4AE1-4C2D-BD56-76DD4E3CFE26}" destId="{72292B71-69A6-40D2-AC1C-6ECDCFF87B05}" srcOrd="0" destOrd="0" presId="urn:microsoft.com/office/officeart/2018/2/layout/IconVerticalSolidList"/>
    <dgm:cxn modelId="{A9A74053-09C1-4F22-9C7B-AA6E3C962EE8}" type="presParOf" srcId="{DB1BA7C6-4AE1-4C2D-BD56-76DD4E3CFE26}" destId="{DCAEF83F-CAC3-45AD-9B6C-57E441760A02}" srcOrd="1" destOrd="0" presId="urn:microsoft.com/office/officeart/2018/2/layout/IconVerticalSolidList"/>
    <dgm:cxn modelId="{D3C4AF52-AD8A-40D7-8200-5480DEA1EB83}" type="presParOf" srcId="{DB1BA7C6-4AE1-4C2D-BD56-76DD4E3CFE26}" destId="{E259FABB-A436-4256-BD53-2EE608802E82}" srcOrd="2" destOrd="0" presId="urn:microsoft.com/office/officeart/2018/2/layout/IconVerticalSolidList"/>
    <dgm:cxn modelId="{79640DC9-BD86-4BD1-B5AE-540BF8F0DDA4}" type="presParOf" srcId="{DB1BA7C6-4AE1-4C2D-BD56-76DD4E3CFE26}" destId="{9C230540-743D-4919-B637-75890A331CA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24A246-B785-48DE-AA73-EABE3C2EBD2A}">
      <dsp:nvSpPr>
        <dsp:cNvPr id="0" name=""/>
        <dsp:cNvSpPr/>
      </dsp:nvSpPr>
      <dsp:spPr>
        <a:xfrm>
          <a:off x="0" y="452"/>
          <a:ext cx="10287000" cy="10577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E74197-CFDD-49E4-BF4F-321E05605ACD}">
      <dsp:nvSpPr>
        <dsp:cNvPr id="0" name=""/>
        <dsp:cNvSpPr/>
      </dsp:nvSpPr>
      <dsp:spPr>
        <a:xfrm>
          <a:off x="319958" y="238437"/>
          <a:ext cx="581743" cy="5817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2D4045-EBC6-4377-905E-F3892E022305}">
      <dsp:nvSpPr>
        <dsp:cNvPr id="0" name=""/>
        <dsp:cNvSpPr/>
      </dsp:nvSpPr>
      <dsp:spPr>
        <a:xfrm>
          <a:off x="1221660" y="452"/>
          <a:ext cx="9065339" cy="10577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941" tIns="111941" rIns="111941" bIns="111941" numCol="1" spcCol="1270" anchor="ctr" anchorCtr="0">
          <a:noAutofit/>
        </a:bodyPr>
        <a:lstStyle/>
        <a:p>
          <a:pPr marL="0" lvl="0" indent="0" algn="l" defTabSz="1111250">
            <a:lnSpc>
              <a:spcPct val="90000"/>
            </a:lnSpc>
            <a:spcBef>
              <a:spcPct val="0"/>
            </a:spcBef>
            <a:spcAft>
              <a:spcPct val="35000"/>
            </a:spcAft>
            <a:buNone/>
          </a:pPr>
          <a:r>
            <a:rPr lang="en-US" sz="2500" kern="1200"/>
            <a:t>Processor: Intel Processor</a:t>
          </a:r>
        </a:p>
      </dsp:txBody>
      <dsp:txXfrm>
        <a:off x="1221660" y="452"/>
        <a:ext cx="9065339" cy="1057714"/>
      </dsp:txXfrm>
    </dsp:sp>
    <dsp:sp modelId="{5CB23844-8192-422B-A53F-C017CB98A50C}">
      <dsp:nvSpPr>
        <dsp:cNvPr id="0" name=""/>
        <dsp:cNvSpPr/>
      </dsp:nvSpPr>
      <dsp:spPr>
        <a:xfrm>
          <a:off x="0" y="1322595"/>
          <a:ext cx="10287000" cy="10577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F107F1-D2B8-403B-A811-807F86FB67D2}">
      <dsp:nvSpPr>
        <dsp:cNvPr id="0" name=""/>
        <dsp:cNvSpPr/>
      </dsp:nvSpPr>
      <dsp:spPr>
        <a:xfrm>
          <a:off x="319958" y="1560580"/>
          <a:ext cx="581743" cy="5817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C8912D-E2C2-4F1C-9BE3-4007DE3CC006}">
      <dsp:nvSpPr>
        <dsp:cNvPr id="0" name=""/>
        <dsp:cNvSpPr/>
      </dsp:nvSpPr>
      <dsp:spPr>
        <a:xfrm>
          <a:off x="1221660" y="1322595"/>
          <a:ext cx="9065339" cy="10577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941" tIns="111941" rIns="111941" bIns="111941" numCol="1" spcCol="1270" anchor="ctr" anchorCtr="0">
          <a:noAutofit/>
        </a:bodyPr>
        <a:lstStyle/>
        <a:p>
          <a:pPr marL="0" lvl="0" indent="0" algn="l" defTabSz="1111250">
            <a:lnSpc>
              <a:spcPct val="90000"/>
            </a:lnSpc>
            <a:spcBef>
              <a:spcPct val="0"/>
            </a:spcBef>
            <a:spcAft>
              <a:spcPct val="35000"/>
            </a:spcAft>
            <a:buNone/>
          </a:pPr>
          <a:r>
            <a:rPr lang="en-US" sz="2500" kern="1200"/>
            <a:t>Ram: 4 gigabytes</a:t>
          </a:r>
        </a:p>
      </dsp:txBody>
      <dsp:txXfrm>
        <a:off x="1221660" y="1322595"/>
        <a:ext cx="9065339" cy="1057714"/>
      </dsp:txXfrm>
    </dsp:sp>
    <dsp:sp modelId="{050DBE4B-CCA5-4577-8F6B-2F8D764403C9}">
      <dsp:nvSpPr>
        <dsp:cNvPr id="0" name=""/>
        <dsp:cNvSpPr/>
      </dsp:nvSpPr>
      <dsp:spPr>
        <a:xfrm>
          <a:off x="0" y="2644738"/>
          <a:ext cx="10287000" cy="10577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72C963-7220-4B02-92E1-CE5F382F0568}">
      <dsp:nvSpPr>
        <dsp:cNvPr id="0" name=""/>
        <dsp:cNvSpPr/>
      </dsp:nvSpPr>
      <dsp:spPr>
        <a:xfrm>
          <a:off x="319958" y="2882724"/>
          <a:ext cx="581743" cy="5817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543D62-C6B9-4120-8442-596D2F927970}">
      <dsp:nvSpPr>
        <dsp:cNvPr id="0" name=""/>
        <dsp:cNvSpPr/>
      </dsp:nvSpPr>
      <dsp:spPr>
        <a:xfrm>
          <a:off x="1221660" y="2644738"/>
          <a:ext cx="9065339" cy="10577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941" tIns="111941" rIns="111941" bIns="111941" numCol="1" spcCol="1270" anchor="ctr" anchorCtr="0">
          <a:noAutofit/>
        </a:bodyPr>
        <a:lstStyle/>
        <a:p>
          <a:pPr marL="0" lvl="0" indent="0" algn="l" defTabSz="1111250">
            <a:lnSpc>
              <a:spcPct val="90000"/>
            </a:lnSpc>
            <a:spcBef>
              <a:spcPct val="0"/>
            </a:spcBef>
            <a:spcAft>
              <a:spcPct val="35000"/>
            </a:spcAft>
            <a:buNone/>
          </a:pPr>
          <a:r>
            <a:rPr lang="en-US" sz="2500" kern="1200"/>
            <a:t>Hard Disk Space: 8 gigabytes</a:t>
          </a:r>
        </a:p>
      </dsp:txBody>
      <dsp:txXfrm>
        <a:off x="1221660" y="2644738"/>
        <a:ext cx="9065339" cy="10577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15C90D-09C7-4363-94F5-3518F7846683}">
      <dsp:nvSpPr>
        <dsp:cNvPr id="0" name=""/>
        <dsp:cNvSpPr/>
      </dsp:nvSpPr>
      <dsp:spPr>
        <a:xfrm>
          <a:off x="0" y="1536"/>
          <a:ext cx="10287000" cy="7789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F68CEE-C0E8-4A86-948F-63B0017F1C63}">
      <dsp:nvSpPr>
        <dsp:cNvPr id="0" name=""/>
        <dsp:cNvSpPr/>
      </dsp:nvSpPr>
      <dsp:spPr>
        <a:xfrm>
          <a:off x="235620" y="176792"/>
          <a:ext cx="428401" cy="4284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FE9BED-175C-4A7C-B3BE-E4B5CCA63B65}">
      <dsp:nvSpPr>
        <dsp:cNvPr id="0" name=""/>
        <dsp:cNvSpPr/>
      </dsp:nvSpPr>
      <dsp:spPr>
        <a:xfrm>
          <a:off x="899643" y="1536"/>
          <a:ext cx="9387356" cy="778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35" tIns="82435" rIns="82435" bIns="82435" numCol="1" spcCol="1270" anchor="ctr" anchorCtr="0">
          <a:noAutofit/>
        </a:bodyPr>
        <a:lstStyle/>
        <a:p>
          <a:pPr marL="0" lvl="0" indent="0" algn="l" defTabSz="977900">
            <a:lnSpc>
              <a:spcPct val="90000"/>
            </a:lnSpc>
            <a:spcBef>
              <a:spcPct val="0"/>
            </a:spcBef>
            <a:spcAft>
              <a:spcPct val="35000"/>
            </a:spcAft>
            <a:buNone/>
          </a:pPr>
          <a:r>
            <a:rPr lang="en-US" sz="2200" kern="1200"/>
            <a:t>Operating system: Windows 10</a:t>
          </a:r>
        </a:p>
      </dsp:txBody>
      <dsp:txXfrm>
        <a:off x="899643" y="1536"/>
        <a:ext cx="9387356" cy="778911"/>
      </dsp:txXfrm>
    </dsp:sp>
    <dsp:sp modelId="{03B00E63-458C-47C0-8F22-76326C715B7D}">
      <dsp:nvSpPr>
        <dsp:cNvPr id="0" name=""/>
        <dsp:cNvSpPr/>
      </dsp:nvSpPr>
      <dsp:spPr>
        <a:xfrm>
          <a:off x="0" y="975176"/>
          <a:ext cx="10287000" cy="7789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64545C-C40A-4C9F-82F5-D27E37863F15}">
      <dsp:nvSpPr>
        <dsp:cNvPr id="0" name=""/>
        <dsp:cNvSpPr/>
      </dsp:nvSpPr>
      <dsp:spPr>
        <a:xfrm>
          <a:off x="235620" y="1150431"/>
          <a:ext cx="428401" cy="4284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E14573-AB4C-4A97-804C-90183D0EC609}">
      <dsp:nvSpPr>
        <dsp:cNvPr id="0" name=""/>
        <dsp:cNvSpPr/>
      </dsp:nvSpPr>
      <dsp:spPr>
        <a:xfrm>
          <a:off x="899643" y="975176"/>
          <a:ext cx="9387356" cy="778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35" tIns="82435" rIns="82435" bIns="82435" numCol="1" spcCol="1270" anchor="ctr" anchorCtr="0">
          <a:noAutofit/>
        </a:bodyPr>
        <a:lstStyle/>
        <a:p>
          <a:pPr marL="0" lvl="0" indent="0" algn="l" defTabSz="977900">
            <a:lnSpc>
              <a:spcPct val="90000"/>
            </a:lnSpc>
            <a:spcBef>
              <a:spcPct val="0"/>
            </a:spcBef>
            <a:spcAft>
              <a:spcPct val="35000"/>
            </a:spcAft>
            <a:buNone/>
          </a:pPr>
          <a:r>
            <a:rPr lang="en-US" sz="2200" kern="1200"/>
            <a:t>Coding Language: JAVA for backend, JSP for frontend</a:t>
          </a:r>
        </a:p>
      </dsp:txBody>
      <dsp:txXfrm>
        <a:off x="899643" y="975176"/>
        <a:ext cx="9387356" cy="778911"/>
      </dsp:txXfrm>
    </dsp:sp>
    <dsp:sp modelId="{D91427CB-E9B2-46C1-ADCA-E4825F3EF05D}">
      <dsp:nvSpPr>
        <dsp:cNvPr id="0" name=""/>
        <dsp:cNvSpPr/>
      </dsp:nvSpPr>
      <dsp:spPr>
        <a:xfrm>
          <a:off x="0" y="1948816"/>
          <a:ext cx="10287000" cy="7789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B41012-D9C2-452F-A434-703AC5EDF059}">
      <dsp:nvSpPr>
        <dsp:cNvPr id="0" name=""/>
        <dsp:cNvSpPr/>
      </dsp:nvSpPr>
      <dsp:spPr>
        <a:xfrm>
          <a:off x="235620" y="2124071"/>
          <a:ext cx="428401" cy="4284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8F84A4-AAEC-4CA7-B304-38478F3A5863}">
      <dsp:nvSpPr>
        <dsp:cNvPr id="0" name=""/>
        <dsp:cNvSpPr/>
      </dsp:nvSpPr>
      <dsp:spPr>
        <a:xfrm>
          <a:off x="899643" y="1948816"/>
          <a:ext cx="9387356" cy="778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35" tIns="82435" rIns="82435" bIns="82435" numCol="1" spcCol="1270" anchor="ctr" anchorCtr="0">
          <a:noAutofit/>
        </a:bodyPr>
        <a:lstStyle/>
        <a:p>
          <a:pPr marL="0" lvl="0" indent="0" algn="l" defTabSz="977900">
            <a:lnSpc>
              <a:spcPct val="90000"/>
            </a:lnSpc>
            <a:spcBef>
              <a:spcPct val="0"/>
            </a:spcBef>
            <a:spcAft>
              <a:spcPct val="35000"/>
            </a:spcAft>
            <a:buNone/>
          </a:pPr>
          <a:r>
            <a:rPr lang="en-US" sz="2200" kern="1200"/>
            <a:t>Database: MySQL</a:t>
          </a:r>
        </a:p>
      </dsp:txBody>
      <dsp:txXfrm>
        <a:off x="899643" y="1948816"/>
        <a:ext cx="9387356" cy="778911"/>
      </dsp:txXfrm>
    </dsp:sp>
    <dsp:sp modelId="{E472346D-F6FF-46FE-B45F-73B22C0C3634}">
      <dsp:nvSpPr>
        <dsp:cNvPr id="0" name=""/>
        <dsp:cNvSpPr/>
      </dsp:nvSpPr>
      <dsp:spPr>
        <a:xfrm>
          <a:off x="0" y="2922456"/>
          <a:ext cx="10287000" cy="7789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82FE37-4F79-41D8-ABBA-92AE8C6525EE}">
      <dsp:nvSpPr>
        <dsp:cNvPr id="0" name=""/>
        <dsp:cNvSpPr/>
      </dsp:nvSpPr>
      <dsp:spPr>
        <a:xfrm>
          <a:off x="235620" y="3097711"/>
          <a:ext cx="428401" cy="42840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DF6155-050C-4732-ABA8-38890AE2BE1B}">
      <dsp:nvSpPr>
        <dsp:cNvPr id="0" name=""/>
        <dsp:cNvSpPr/>
      </dsp:nvSpPr>
      <dsp:spPr>
        <a:xfrm>
          <a:off x="899643" y="2922456"/>
          <a:ext cx="9387356" cy="778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35" tIns="82435" rIns="82435" bIns="82435" numCol="1" spcCol="1270" anchor="ctr" anchorCtr="0">
          <a:noAutofit/>
        </a:bodyPr>
        <a:lstStyle/>
        <a:p>
          <a:pPr marL="0" lvl="0" indent="0" algn="l" defTabSz="977900">
            <a:lnSpc>
              <a:spcPct val="90000"/>
            </a:lnSpc>
            <a:spcBef>
              <a:spcPct val="0"/>
            </a:spcBef>
            <a:spcAft>
              <a:spcPct val="35000"/>
            </a:spcAft>
            <a:buNone/>
          </a:pPr>
          <a:r>
            <a:rPr lang="en-US" sz="2200" kern="1200"/>
            <a:t>Browser: Firefox Chrome</a:t>
          </a:r>
        </a:p>
      </dsp:txBody>
      <dsp:txXfrm>
        <a:off x="899643" y="2922456"/>
        <a:ext cx="9387356" cy="7789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B3E789-3F2E-4966-AE91-9D1A370A437B}">
      <dsp:nvSpPr>
        <dsp:cNvPr id="0" name=""/>
        <dsp:cNvSpPr/>
      </dsp:nvSpPr>
      <dsp:spPr>
        <a:xfrm>
          <a:off x="0" y="1536"/>
          <a:ext cx="10287000" cy="7789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C8988A-22D2-46CA-A8A1-3C02D918DE3F}">
      <dsp:nvSpPr>
        <dsp:cNvPr id="0" name=""/>
        <dsp:cNvSpPr/>
      </dsp:nvSpPr>
      <dsp:spPr>
        <a:xfrm>
          <a:off x="235620" y="176792"/>
          <a:ext cx="428401" cy="4284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0D6F68-6390-42C1-8661-CA8D45E54240}">
      <dsp:nvSpPr>
        <dsp:cNvPr id="0" name=""/>
        <dsp:cNvSpPr/>
      </dsp:nvSpPr>
      <dsp:spPr>
        <a:xfrm>
          <a:off x="899643" y="1536"/>
          <a:ext cx="9387356" cy="778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35" tIns="82435" rIns="82435" bIns="82435" numCol="1" spcCol="1270" anchor="ctr" anchorCtr="0">
          <a:noAutofit/>
        </a:bodyPr>
        <a:lstStyle/>
        <a:p>
          <a:pPr marL="0" lvl="0" indent="0" algn="l" defTabSz="977900">
            <a:lnSpc>
              <a:spcPct val="90000"/>
            </a:lnSpc>
            <a:spcBef>
              <a:spcPct val="0"/>
            </a:spcBef>
            <a:spcAft>
              <a:spcPct val="35000"/>
            </a:spcAft>
            <a:buNone/>
          </a:pPr>
          <a:r>
            <a:rPr lang="en-US" sz="2200" kern="1200"/>
            <a:t>Creating Search history</a:t>
          </a:r>
        </a:p>
      </dsp:txBody>
      <dsp:txXfrm>
        <a:off x="899643" y="1536"/>
        <a:ext cx="9387356" cy="778911"/>
      </dsp:txXfrm>
    </dsp:sp>
    <dsp:sp modelId="{5BBB2D3B-C484-4B47-90E1-6CF2CB50B6D6}">
      <dsp:nvSpPr>
        <dsp:cNvPr id="0" name=""/>
        <dsp:cNvSpPr/>
      </dsp:nvSpPr>
      <dsp:spPr>
        <a:xfrm>
          <a:off x="0" y="975176"/>
          <a:ext cx="10287000" cy="7789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6F5CF9-4BDD-4467-BD5C-08B1BF776962}">
      <dsp:nvSpPr>
        <dsp:cNvPr id="0" name=""/>
        <dsp:cNvSpPr/>
      </dsp:nvSpPr>
      <dsp:spPr>
        <a:xfrm>
          <a:off x="235620" y="1150431"/>
          <a:ext cx="428401" cy="4284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EFCC297-F808-46AE-810F-0E5B02356482}">
      <dsp:nvSpPr>
        <dsp:cNvPr id="0" name=""/>
        <dsp:cNvSpPr/>
      </dsp:nvSpPr>
      <dsp:spPr>
        <a:xfrm>
          <a:off x="899643" y="975176"/>
          <a:ext cx="9387356" cy="778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35" tIns="82435" rIns="82435" bIns="82435" numCol="1" spcCol="1270" anchor="ctr" anchorCtr="0">
          <a:noAutofit/>
        </a:bodyPr>
        <a:lstStyle/>
        <a:p>
          <a:pPr marL="0" lvl="0" indent="0" algn="l" defTabSz="977900">
            <a:lnSpc>
              <a:spcPct val="90000"/>
            </a:lnSpc>
            <a:spcBef>
              <a:spcPct val="0"/>
            </a:spcBef>
            <a:spcAft>
              <a:spcPct val="35000"/>
            </a:spcAft>
            <a:buNone/>
          </a:pPr>
          <a:r>
            <a:rPr lang="en-US" sz="2200" kern="1200"/>
            <a:t>Query clustering</a:t>
          </a:r>
        </a:p>
      </dsp:txBody>
      <dsp:txXfrm>
        <a:off x="899643" y="975176"/>
        <a:ext cx="9387356" cy="778911"/>
      </dsp:txXfrm>
    </dsp:sp>
    <dsp:sp modelId="{29CF14FB-F7B2-42E3-82C7-700F76A3F2E4}">
      <dsp:nvSpPr>
        <dsp:cNvPr id="0" name=""/>
        <dsp:cNvSpPr/>
      </dsp:nvSpPr>
      <dsp:spPr>
        <a:xfrm>
          <a:off x="0" y="1948816"/>
          <a:ext cx="10287000" cy="7789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DC3783-0E10-41BE-91E7-851950607A04}">
      <dsp:nvSpPr>
        <dsp:cNvPr id="0" name=""/>
        <dsp:cNvSpPr/>
      </dsp:nvSpPr>
      <dsp:spPr>
        <a:xfrm>
          <a:off x="235620" y="2124071"/>
          <a:ext cx="428401" cy="4284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1141719-CCA4-4164-9BA1-AB7F3368DDC2}">
      <dsp:nvSpPr>
        <dsp:cNvPr id="0" name=""/>
        <dsp:cNvSpPr/>
      </dsp:nvSpPr>
      <dsp:spPr>
        <a:xfrm>
          <a:off x="899643" y="1948816"/>
          <a:ext cx="9387356" cy="778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35" tIns="82435" rIns="82435" bIns="82435" numCol="1" spcCol="1270" anchor="ctr" anchorCtr="0">
          <a:noAutofit/>
        </a:bodyPr>
        <a:lstStyle/>
        <a:p>
          <a:pPr marL="0" lvl="0" indent="0" algn="l" defTabSz="977900">
            <a:lnSpc>
              <a:spcPct val="90000"/>
            </a:lnSpc>
            <a:spcBef>
              <a:spcPct val="0"/>
            </a:spcBef>
            <a:spcAft>
              <a:spcPct val="35000"/>
            </a:spcAft>
            <a:buNone/>
          </a:pPr>
          <a:r>
            <a:rPr lang="en-US" sz="2200" kern="1200"/>
            <a:t>Query reformulation</a:t>
          </a:r>
        </a:p>
      </dsp:txBody>
      <dsp:txXfrm>
        <a:off x="899643" y="1948816"/>
        <a:ext cx="9387356" cy="778911"/>
      </dsp:txXfrm>
    </dsp:sp>
    <dsp:sp modelId="{72292B71-69A6-40D2-AC1C-6ECDCFF87B05}">
      <dsp:nvSpPr>
        <dsp:cNvPr id="0" name=""/>
        <dsp:cNvSpPr/>
      </dsp:nvSpPr>
      <dsp:spPr>
        <a:xfrm>
          <a:off x="0" y="2922456"/>
          <a:ext cx="10287000" cy="7789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AEF83F-CAC3-45AD-9B6C-57E441760A02}">
      <dsp:nvSpPr>
        <dsp:cNvPr id="0" name=""/>
        <dsp:cNvSpPr/>
      </dsp:nvSpPr>
      <dsp:spPr>
        <a:xfrm>
          <a:off x="235620" y="3097711"/>
          <a:ext cx="428401" cy="42840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230540-743D-4919-B637-75890A331CAE}">
      <dsp:nvSpPr>
        <dsp:cNvPr id="0" name=""/>
        <dsp:cNvSpPr/>
      </dsp:nvSpPr>
      <dsp:spPr>
        <a:xfrm>
          <a:off x="899643" y="2922456"/>
          <a:ext cx="9387356" cy="778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35" tIns="82435" rIns="82435" bIns="82435" numCol="1" spcCol="1270" anchor="ctr" anchorCtr="0">
          <a:noAutofit/>
        </a:bodyPr>
        <a:lstStyle/>
        <a:p>
          <a:pPr marL="0" lvl="0" indent="0" algn="l" defTabSz="977900">
            <a:lnSpc>
              <a:spcPct val="90000"/>
            </a:lnSpc>
            <a:spcBef>
              <a:spcPct val="0"/>
            </a:spcBef>
            <a:spcAft>
              <a:spcPct val="35000"/>
            </a:spcAft>
            <a:buNone/>
          </a:pPr>
          <a:r>
            <a:rPr lang="en-US" sz="2200" kern="1200"/>
            <a:t>History grouping</a:t>
          </a:r>
        </a:p>
      </dsp:txBody>
      <dsp:txXfrm>
        <a:off x="899643" y="2922456"/>
        <a:ext cx="9387356" cy="77891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D96F2-02BD-E71F-EFBD-14FECCF2D331}"/>
              </a:ext>
            </a:extLst>
          </p:cNvPr>
          <p:cNvSpPr>
            <a:spLocks noGrp="1"/>
          </p:cNvSpPr>
          <p:nvPr>
            <p:ph type="ctrTitle"/>
          </p:nvPr>
        </p:nvSpPr>
        <p:spPr>
          <a:xfrm>
            <a:off x="1524000" y="1122362"/>
            <a:ext cx="7172325" cy="3152251"/>
          </a:xfrm>
        </p:spPr>
        <p:txBody>
          <a:bodyPr anchor="b">
            <a:normAutofit/>
          </a:bodyPr>
          <a:lstStyle>
            <a:lvl1pPr algn="l">
              <a:defRPr sz="2800"/>
            </a:lvl1pPr>
          </a:lstStyle>
          <a:p>
            <a:r>
              <a:rPr lang="en-US" dirty="0"/>
              <a:t>Click to edit Master title style</a:t>
            </a:r>
          </a:p>
        </p:txBody>
      </p:sp>
      <p:sp>
        <p:nvSpPr>
          <p:cNvPr id="3" name="Subtitle 2">
            <a:extLst>
              <a:ext uri="{FF2B5EF4-FFF2-40B4-BE49-F238E27FC236}">
                <a16:creationId xmlns:a16="http://schemas.microsoft.com/office/drawing/2014/main" id="{BBE90113-E8E1-4E48-41BC-583802BFC956}"/>
              </a:ext>
            </a:extLst>
          </p:cNvPr>
          <p:cNvSpPr>
            <a:spLocks noGrp="1"/>
          </p:cNvSpPr>
          <p:nvPr>
            <p:ph type="subTitle" idx="1"/>
          </p:nvPr>
        </p:nvSpPr>
        <p:spPr>
          <a:xfrm>
            <a:off x="1524000" y="4920137"/>
            <a:ext cx="7172325" cy="112236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FAC7EE5-BFF0-D779-4261-E239DB450A69}"/>
              </a:ext>
            </a:extLst>
          </p:cNvPr>
          <p:cNvSpPr>
            <a:spLocks noGrp="1"/>
          </p:cNvSpPr>
          <p:nvPr>
            <p:ph type="dt" sz="half" idx="10"/>
          </p:nvPr>
        </p:nvSpPr>
        <p:spPr/>
        <p:txBody>
          <a:bodyPr/>
          <a:lstStyle/>
          <a:p>
            <a:fld id="{9D0D92BC-42A9-434B-8530-ADBF4485E407}" type="datetimeFigureOut">
              <a:rPr lang="en-US" smtClean="0"/>
              <a:t>5/16/2023</a:t>
            </a:fld>
            <a:endParaRPr lang="en-US"/>
          </a:p>
        </p:txBody>
      </p:sp>
      <p:sp>
        <p:nvSpPr>
          <p:cNvPr id="5" name="Footer Placeholder 4">
            <a:extLst>
              <a:ext uri="{FF2B5EF4-FFF2-40B4-BE49-F238E27FC236}">
                <a16:creationId xmlns:a16="http://schemas.microsoft.com/office/drawing/2014/main" id="{63789492-34ED-FE24-4F29-E4C8F5497B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B0C886-7F1E-7BC1-9A9E-B24C2AC2F0F5}"/>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8" name="Straight Connector 7">
            <a:extLst>
              <a:ext uri="{FF2B5EF4-FFF2-40B4-BE49-F238E27FC236}">
                <a16:creationId xmlns:a16="http://schemas.microsoft.com/office/drawing/2014/main" id="{1C74AEE6-9CA7-5247-DC34-99634247DF50}"/>
              </a:ext>
            </a:extLst>
          </p:cNvPr>
          <p:cNvCxnSpPr>
            <a:cxnSpLocks/>
          </p:cNvCxnSpPr>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5622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F4143-3C41-D626-8F64-36A9C9F1A606}"/>
              </a:ext>
            </a:extLst>
          </p:cNvPr>
          <p:cNvSpPr>
            <a:spLocks noGrp="1"/>
          </p:cNvSpPr>
          <p:nvPr>
            <p:ph type="title"/>
          </p:nvPr>
        </p:nvSpPr>
        <p:spPr>
          <a:xfrm>
            <a:off x="952500" y="914400"/>
            <a:ext cx="9962791" cy="990600"/>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52C4FB-B560-A0FC-6435-952981BC9A1D}"/>
              </a:ext>
            </a:extLst>
          </p:cNvPr>
          <p:cNvSpPr>
            <a:spLocks noGrp="1"/>
          </p:cNvSpPr>
          <p:nvPr>
            <p:ph type="body" orient="vert" idx="1"/>
          </p:nvPr>
        </p:nvSpPr>
        <p:spPr>
          <a:xfrm>
            <a:off x="952500" y="2285997"/>
            <a:ext cx="9962791" cy="389096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87CEC4F-0A90-11E2-E43E-B9E765AFBD3A}"/>
              </a:ext>
            </a:extLst>
          </p:cNvPr>
          <p:cNvSpPr>
            <a:spLocks noGrp="1"/>
          </p:cNvSpPr>
          <p:nvPr>
            <p:ph type="dt" sz="half" idx="10"/>
          </p:nvPr>
        </p:nvSpPr>
        <p:spPr/>
        <p:txBody>
          <a:bodyPr/>
          <a:lstStyle/>
          <a:p>
            <a:fld id="{9D0D92BC-42A9-434B-8530-ADBF4485E407}" type="datetimeFigureOut">
              <a:rPr lang="en-US" smtClean="0"/>
              <a:t>5/16/2023</a:t>
            </a:fld>
            <a:endParaRPr lang="en-US"/>
          </a:p>
        </p:txBody>
      </p:sp>
      <p:sp>
        <p:nvSpPr>
          <p:cNvPr id="5" name="Footer Placeholder 4">
            <a:extLst>
              <a:ext uri="{FF2B5EF4-FFF2-40B4-BE49-F238E27FC236}">
                <a16:creationId xmlns:a16="http://schemas.microsoft.com/office/drawing/2014/main" id="{51B2A5B4-1D77-B0AC-49E7-CAE9556B1C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396EF9-2FDA-8E87-D546-8840CEBF038C}"/>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0790893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085AB7-38B3-7F80-0B2D-7960F5637521}"/>
              </a:ext>
            </a:extLst>
          </p:cNvPr>
          <p:cNvSpPr>
            <a:spLocks noGrp="1"/>
          </p:cNvSpPr>
          <p:nvPr>
            <p:ph type="title" orient="vert"/>
          </p:nvPr>
        </p:nvSpPr>
        <p:spPr>
          <a:xfrm>
            <a:off x="9224513" y="1052423"/>
            <a:ext cx="1771292" cy="491705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B5ADBDC3-E9EA-8699-B2E4-4C7784455BA8}"/>
              </a:ext>
            </a:extLst>
          </p:cNvPr>
          <p:cNvSpPr>
            <a:spLocks noGrp="1"/>
          </p:cNvSpPr>
          <p:nvPr>
            <p:ph type="body" orient="vert" idx="1"/>
          </p:nvPr>
        </p:nvSpPr>
        <p:spPr>
          <a:xfrm>
            <a:off x="1006414" y="1052424"/>
            <a:ext cx="7873043" cy="49170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E1DBEDE-3A67-6FCA-25F3-B91F7C82ED89}"/>
              </a:ext>
            </a:extLst>
          </p:cNvPr>
          <p:cNvSpPr>
            <a:spLocks noGrp="1"/>
          </p:cNvSpPr>
          <p:nvPr>
            <p:ph type="dt" sz="half" idx="10"/>
          </p:nvPr>
        </p:nvSpPr>
        <p:spPr/>
        <p:txBody>
          <a:bodyPr/>
          <a:lstStyle/>
          <a:p>
            <a:fld id="{9D0D92BC-42A9-434B-8530-ADBF4485E407}" type="datetimeFigureOut">
              <a:rPr lang="en-US" smtClean="0"/>
              <a:t>5/16/2023</a:t>
            </a:fld>
            <a:endParaRPr lang="en-US"/>
          </a:p>
        </p:txBody>
      </p:sp>
      <p:sp>
        <p:nvSpPr>
          <p:cNvPr id="5" name="Footer Placeholder 4">
            <a:extLst>
              <a:ext uri="{FF2B5EF4-FFF2-40B4-BE49-F238E27FC236}">
                <a16:creationId xmlns:a16="http://schemas.microsoft.com/office/drawing/2014/main" id="{BB9EFF51-4318-20EA-3A3A-8FE203B1A7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CD9703-5BAD-DE95-98D9-0F30E7C0937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41390921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3D70-91AA-429A-BD57-1CB6792B30EE}"/>
              </a:ext>
            </a:extLst>
          </p:cNvPr>
          <p:cNvSpPr>
            <a:spLocks noGrp="1"/>
          </p:cNvSpPr>
          <p:nvPr>
            <p:ph type="ctrTitle"/>
          </p:nvPr>
        </p:nvSpPr>
        <p:spPr>
          <a:xfrm>
            <a:off x="1088136" y="1078030"/>
            <a:ext cx="9288096" cy="2956718"/>
          </a:xfrm>
        </p:spPr>
        <p:txBody>
          <a:bodyPr anchor="t">
            <a:noAutofit/>
          </a:bodyPr>
          <a:lstStyle>
            <a:lvl1pPr algn="l">
              <a:defRPr sz="6600" cap="all" baseline="0"/>
            </a:lvl1pPr>
          </a:lstStyle>
          <a:p>
            <a:r>
              <a:rPr lang="en-US" dirty="0"/>
              <a:t>Click to edit Master title style</a:t>
            </a:r>
          </a:p>
        </p:txBody>
      </p:sp>
      <p:sp>
        <p:nvSpPr>
          <p:cNvPr id="3" name="Subtitle 2">
            <a:extLst>
              <a:ext uri="{FF2B5EF4-FFF2-40B4-BE49-F238E27FC236}">
                <a16:creationId xmlns:a16="http://schemas.microsoft.com/office/drawing/2014/main" id="{F065D245-B564-481D-A323-F73C5BCA8461}"/>
              </a:ext>
            </a:extLst>
          </p:cNvPr>
          <p:cNvSpPr>
            <a:spLocks noGrp="1"/>
          </p:cNvSpPr>
          <p:nvPr>
            <p:ph type="subTitle" idx="1"/>
          </p:nvPr>
        </p:nvSpPr>
        <p:spPr>
          <a:xfrm>
            <a:off x="1088136" y="4455621"/>
            <a:ext cx="9288096" cy="1435331"/>
          </a:xfrm>
        </p:spPr>
        <p:txBody>
          <a:bodyPr>
            <a:normAutofit/>
          </a:bodyPr>
          <a:lstStyle>
            <a:lvl1pPr marL="0" indent="0" algn="l">
              <a:lnSpc>
                <a:spcPct val="12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8E072EE-51B3-4C0C-A460-4684AB079301}"/>
              </a:ext>
            </a:extLst>
          </p:cNvPr>
          <p:cNvSpPr>
            <a:spLocks noGrp="1"/>
          </p:cNvSpPr>
          <p:nvPr>
            <p:ph type="dt" sz="half" idx="10"/>
          </p:nvPr>
        </p:nvSpPr>
        <p:spPr/>
        <p:txBody>
          <a:bodyPr/>
          <a:lstStyle/>
          <a:p>
            <a:fld id="{A1E45834-53BD-4C8F-B791-CD5378F4150E}" type="datetimeFigureOut">
              <a:rPr lang="en-US" smtClean="0"/>
              <a:t>5/16/2023</a:t>
            </a:fld>
            <a:endParaRPr lang="en-US"/>
          </a:p>
        </p:txBody>
      </p:sp>
      <p:sp>
        <p:nvSpPr>
          <p:cNvPr id="5" name="Footer Placeholder 4">
            <a:extLst>
              <a:ext uri="{FF2B5EF4-FFF2-40B4-BE49-F238E27FC236}">
                <a16:creationId xmlns:a16="http://schemas.microsoft.com/office/drawing/2014/main" id="{011422A5-3076-413B-84CB-ED3BA4171C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267C68-40D5-477E-9DBC-C28FD4B1142F}"/>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32615086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EE2F5-9D3C-4BE7-9AD5-335B31CF2C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F98C4F-4BF6-47CF-ABEE-2B12748C47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539070-70D2-4DD1-A439-155343FE262E}"/>
              </a:ext>
            </a:extLst>
          </p:cNvPr>
          <p:cNvSpPr>
            <a:spLocks noGrp="1"/>
          </p:cNvSpPr>
          <p:nvPr>
            <p:ph type="dt" sz="half" idx="10"/>
          </p:nvPr>
        </p:nvSpPr>
        <p:spPr/>
        <p:txBody>
          <a:bodyPr/>
          <a:lstStyle/>
          <a:p>
            <a:fld id="{A1E45834-53BD-4C8F-B791-CD5378F4150E}" type="datetimeFigureOut">
              <a:rPr lang="en-US" smtClean="0"/>
              <a:t>5/16/2023</a:t>
            </a:fld>
            <a:endParaRPr lang="en-US"/>
          </a:p>
        </p:txBody>
      </p:sp>
      <p:sp>
        <p:nvSpPr>
          <p:cNvPr id="5" name="Footer Placeholder 4">
            <a:extLst>
              <a:ext uri="{FF2B5EF4-FFF2-40B4-BE49-F238E27FC236}">
                <a16:creationId xmlns:a16="http://schemas.microsoft.com/office/drawing/2014/main" id="{6151AB30-CD74-471D-9FA6-ADC0C901E6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A137C4-F19E-4521-8DCB-4E0CF9CA3193}"/>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5454507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8007D-9B1D-4E2C-B38F-29C6820996DF}"/>
              </a:ext>
            </a:extLst>
          </p:cNvPr>
          <p:cNvSpPr>
            <a:spLocks noGrp="1"/>
          </p:cNvSpPr>
          <p:nvPr>
            <p:ph type="title"/>
          </p:nvPr>
        </p:nvSpPr>
        <p:spPr>
          <a:xfrm>
            <a:off x="1090940" y="1099127"/>
            <a:ext cx="9272260" cy="3472874"/>
          </a:xfrm>
        </p:spPr>
        <p:txBody>
          <a:bodyPr anchor="t">
            <a:normAutofit/>
          </a:bodyPr>
          <a:lstStyle>
            <a:lvl1pPr>
              <a:defRPr sz="40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960C51B-B525-4032-9D08-2978D7367BFF}"/>
              </a:ext>
            </a:extLst>
          </p:cNvPr>
          <p:cNvSpPr>
            <a:spLocks noGrp="1"/>
          </p:cNvSpPr>
          <p:nvPr>
            <p:ph type="body" idx="1"/>
          </p:nvPr>
        </p:nvSpPr>
        <p:spPr>
          <a:xfrm>
            <a:off x="1090939" y="4572000"/>
            <a:ext cx="9272262" cy="1320801"/>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408851-4DCC-447C-828A-5F7E66F7623D}"/>
              </a:ext>
            </a:extLst>
          </p:cNvPr>
          <p:cNvSpPr>
            <a:spLocks noGrp="1"/>
          </p:cNvSpPr>
          <p:nvPr>
            <p:ph type="dt" sz="half" idx="10"/>
          </p:nvPr>
        </p:nvSpPr>
        <p:spPr/>
        <p:txBody>
          <a:bodyPr/>
          <a:lstStyle/>
          <a:p>
            <a:fld id="{A1E45834-53BD-4C8F-B791-CD5378F4150E}" type="datetimeFigureOut">
              <a:rPr lang="en-US" smtClean="0"/>
              <a:t>5/16/2023</a:t>
            </a:fld>
            <a:endParaRPr lang="en-US"/>
          </a:p>
        </p:txBody>
      </p:sp>
      <p:sp>
        <p:nvSpPr>
          <p:cNvPr id="5" name="Footer Placeholder 4">
            <a:extLst>
              <a:ext uri="{FF2B5EF4-FFF2-40B4-BE49-F238E27FC236}">
                <a16:creationId xmlns:a16="http://schemas.microsoft.com/office/drawing/2014/main" id="{4C094542-CAEF-4D6C-BE6A-BC100F0590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8BDE40-8468-4051-9703-B751608AAF9D}"/>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23671302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BF7AE-3892-4896-8C15-7A35A41EFD9C}"/>
              </a:ext>
            </a:extLst>
          </p:cNvPr>
          <p:cNvSpPr>
            <a:spLocks noGrp="1"/>
          </p:cNvSpPr>
          <p:nvPr>
            <p:ph type="title"/>
          </p:nvPr>
        </p:nvSpPr>
        <p:spPr>
          <a:xfrm>
            <a:off x="1088136" y="1088136"/>
            <a:ext cx="9890066" cy="1294228"/>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F2FD9A26-86F1-4817-B243-4DE63B4F182F}"/>
              </a:ext>
            </a:extLst>
          </p:cNvPr>
          <p:cNvSpPr>
            <a:spLocks noGrp="1"/>
          </p:cNvSpPr>
          <p:nvPr>
            <p:ph sz="half" idx="1"/>
          </p:nvPr>
        </p:nvSpPr>
        <p:spPr>
          <a:xfrm>
            <a:off x="1082185" y="2440568"/>
            <a:ext cx="4841505" cy="38012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454BF9B-EA16-48C8-96B9-7A66051BE768}"/>
              </a:ext>
            </a:extLst>
          </p:cNvPr>
          <p:cNvSpPr>
            <a:spLocks noGrp="1"/>
          </p:cNvSpPr>
          <p:nvPr>
            <p:ph sz="half" idx="2"/>
          </p:nvPr>
        </p:nvSpPr>
        <p:spPr>
          <a:xfrm>
            <a:off x="6172200" y="2440568"/>
            <a:ext cx="4806002" cy="3801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6E2D9F-1FCE-4A1C-996E-DB05777A8994}"/>
              </a:ext>
            </a:extLst>
          </p:cNvPr>
          <p:cNvSpPr>
            <a:spLocks noGrp="1"/>
          </p:cNvSpPr>
          <p:nvPr>
            <p:ph type="dt" sz="half" idx="10"/>
          </p:nvPr>
        </p:nvSpPr>
        <p:spPr/>
        <p:txBody>
          <a:bodyPr/>
          <a:lstStyle/>
          <a:p>
            <a:fld id="{A1E45834-53BD-4C8F-B791-CD5378F4150E}" type="datetimeFigureOut">
              <a:rPr lang="en-US" smtClean="0"/>
              <a:t>5/16/2023</a:t>
            </a:fld>
            <a:endParaRPr lang="en-US"/>
          </a:p>
        </p:txBody>
      </p:sp>
      <p:sp>
        <p:nvSpPr>
          <p:cNvPr id="6" name="Footer Placeholder 5">
            <a:extLst>
              <a:ext uri="{FF2B5EF4-FFF2-40B4-BE49-F238E27FC236}">
                <a16:creationId xmlns:a16="http://schemas.microsoft.com/office/drawing/2014/main" id="{40629E05-3F6C-40BF-9324-118588B6CA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9BE013-C5C0-4CBD-982E-36F037F7366F}"/>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30118424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ED885-5FE5-4407-BE4D-FAD01C40A905}"/>
              </a:ext>
            </a:extLst>
          </p:cNvPr>
          <p:cNvSpPr>
            <a:spLocks noGrp="1"/>
          </p:cNvSpPr>
          <p:nvPr>
            <p:ph type="title"/>
          </p:nvPr>
        </p:nvSpPr>
        <p:spPr>
          <a:xfrm>
            <a:off x="1090940" y="1084333"/>
            <a:ext cx="9949455" cy="838856"/>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6E322A77-C134-4857-83E5-51217D3C29FB}"/>
              </a:ext>
            </a:extLst>
          </p:cNvPr>
          <p:cNvSpPr>
            <a:spLocks noGrp="1"/>
          </p:cNvSpPr>
          <p:nvPr>
            <p:ph type="body" idx="1"/>
          </p:nvPr>
        </p:nvSpPr>
        <p:spPr>
          <a:xfrm>
            <a:off x="1092088" y="1923190"/>
            <a:ext cx="4816475" cy="838856"/>
          </a:xfrm>
        </p:spPr>
        <p:txBody>
          <a:bodyPr anchor="b">
            <a:normAutofit/>
          </a:bodyPr>
          <a:lstStyle>
            <a:lvl1pPr marL="0" indent="0">
              <a:lnSpc>
                <a:spcPct val="100000"/>
              </a:lnSpc>
              <a:buNone/>
              <a:defRPr sz="2000" b="1"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A4ECBFE-C62C-471B-BFE4-1272EAC3479D}"/>
              </a:ext>
            </a:extLst>
          </p:cNvPr>
          <p:cNvSpPr>
            <a:spLocks noGrp="1"/>
          </p:cNvSpPr>
          <p:nvPr>
            <p:ph sz="half" idx="2"/>
          </p:nvPr>
        </p:nvSpPr>
        <p:spPr>
          <a:xfrm>
            <a:off x="1092088" y="2825791"/>
            <a:ext cx="4816475" cy="33638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710AFC6-F407-4F35-BD37-B32F9B4036D0}"/>
              </a:ext>
            </a:extLst>
          </p:cNvPr>
          <p:cNvSpPr>
            <a:spLocks noGrp="1"/>
          </p:cNvSpPr>
          <p:nvPr>
            <p:ph type="body" sz="quarter" idx="3"/>
          </p:nvPr>
        </p:nvSpPr>
        <p:spPr>
          <a:xfrm>
            <a:off x="6215482" y="1923190"/>
            <a:ext cx="4824913" cy="838856"/>
          </a:xfrm>
        </p:spPr>
        <p:txBody>
          <a:bodyPr anchor="b">
            <a:normAutofit/>
          </a:bodyPr>
          <a:lstStyle>
            <a:lvl1pPr marL="0" indent="0">
              <a:lnSpc>
                <a:spcPct val="100000"/>
              </a:lnSpc>
              <a:buNone/>
              <a:defRPr sz="2000" b="1"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8D60D5-0F83-46CB-92F3-849FC08E6E92}"/>
              </a:ext>
            </a:extLst>
          </p:cNvPr>
          <p:cNvSpPr>
            <a:spLocks noGrp="1"/>
          </p:cNvSpPr>
          <p:nvPr>
            <p:ph sz="quarter" idx="4"/>
          </p:nvPr>
        </p:nvSpPr>
        <p:spPr>
          <a:xfrm>
            <a:off x="6215482" y="2825791"/>
            <a:ext cx="4824913" cy="3363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5AE694-5CA0-48DA-90D3-EC42BD1D86C1}"/>
              </a:ext>
            </a:extLst>
          </p:cNvPr>
          <p:cNvSpPr>
            <a:spLocks noGrp="1"/>
          </p:cNvSpPr>
          <p:nvPr>
            <p:ph type="dt" sz="half" idx="10"/>
          </p:nvPr>
        </p:nvSpPr>
        <p:spPr/>
        <p:txBody>
          <a:bodyPr/>
          <a:lstStyle/>
          <a:p>
            <a:fld id="{A1E45834-53BD-4C8F-B791-CD5378F4150E}" type="datetimeFigureOut">
              <a:rPr lang="en-US" smtClean="0"/>
              <a:t>5/16/2023</a:t>
            </a:fld>
            <a:endParaRPr lang="en-US"/>
          </a:p>
        </p:txBody>
      </p:sp>
      <p:sp>
        <p:nvSpPr>
          <p:cNvPr id="8" name="Footer Placeholder 7">
            <a:extLst>
              <a:ext uri="{FF2B5EF4-FFF2-40B4-BE49-F238E27FC236}">
                <a16:creationId xmlns:a16="http://schemas.microsoft.com/office/drawing/2014/main" id="{F340A80D-4CCB-4899-9E1D-A5967F4E64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753A9D-469A-4ED9-99A1-7E4B115F8933}"/>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4216821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C91E-0A11-4E5D-9B8D-5316E73A2D58}"/>
              </a:ext>
            </a:extLst>
          </p:cNvPr>
          <p:cNvSpPr>
            <a:spLocks noGrp="1"/>
          </p:cNvSpPr>
          <p:nvPr>
            <p:ph type="title"/>
          </p:nvPr>
        </p:nvSpPr>
        <p:spPr/>
        <p:txBody>
          <a:bodyPr/>
          <a:lstStyle>
            <a:lvl1pPr>
              <a:defRPr cap="all" baseline="0"/>
            </a:lvl1pPr>
          </a:lstStyle>
          <a:p>
            <a:r>
              <a:rPr lang="en-US" dirty="0"/>
              <a:t>Click to edit Master title style</a:t>
            </a:r>
          </a:p>
        </p:txBody>
      </p:sp>
      <p:sp>
        <p:nvSpPr>
          <p:cNvPr id="3" name="Date Placeholder 2">
            <a:extLst>
              <a:ext uri="{FF2B5EF4-FFF2-40B4-BE49-F238E27FC236}">
                <a16:creationId xmlns:a16="http://schemas.microsoft.com/office/drawing/2014/main" id="{A1B8A8D1-71AD-4F9F-B393-9EED83FEF003}"/>
              </a:ext>
            </a:extLst>
          </p:cNvPr>
          <p:cNvSpPr>
            <a:spLocks noGrp="1"/>
          </p:cNvSpPr>
          <p:nvPr>
            <p:ph type="dt" sz="half" idx="10"/>
          </p:nvPr>
        </p:nvSpPr>
        <p:spPr/>
        <p:txBody>
          <a:bodyPr/>
          <a:lstStyle/>
          <a:p>
            <a:fld id="{A1E45834-53BD-4C8F-B791-CD5378F4150E}" type="datetimeFigureOut">
              <a:rPr lang="en-US" smtClean="0"/>
              <a:t>5/16/2023</a:t>
            </a:fld>
            <a:endParaRPr lang="en-US"/>
          </a:p>
        </p:txBody>
      </p:sp>
      <p:sp>
        <p:nvSpPr>
          <p:cNvPr id="4" name="Footer Placeholder 3">
            <a:extLst>
              <a:ext uri="{FF2B5EF4-FFF2-40B4-BE49-F238E27FC236}">
                <a16:creationId xmlns:a16="http://schemas.microsoft.com/office/drawing/2014/main" id="{D7E36922-9A4C-453D-9B70-0C3A70281C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5AAEF2-65DC-4E28-9AA4-5115ACB074CC}"/>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667533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48B02B-A32A-4383-BBC7-0C383390A96F}"/>
              </a:ext>
            </a:extLst>
          </p:cNvPr>
          <p:cNvSpPr>
            <a:spLocks noGrp="1"/>
          </p:cNvSpPr>
          <p:nvPr>
            <p:ph type="dt" sz="half" idx="10"/>
          </p:nvPr>
        </p:nvSpPr>
        <p:spPr/>
        <p:txBody>
          <a:bodyPr/>
          <a:lstStyle/>
          <a:p>
            <a:fld id="{A1E45834-53BD-4C8F-B791-CD5378F4150E}" type="datetimeFigureOut">
              <a:rPr lang="en-US" smtClean="0"/>
              <a:t>5/16/2023</a:t>
            </a:fld>
            <a:endParaRPr lang="en-US"/>
          </a:p>
        </p:txBody>
      </p:sp>
      <p:sp>
        <p:nvSpPr>
          <p:cNvPr id="3" name="Footer Placeholder 2">
            <a:extLst>
              <a:ext uri="{FF2B5EF4-FFF2-40B4-BE49-F238E27FC236}">
                <a16:creationId xmlns:a16="http://schemas.microsoft.com/office/drawing/2014/main" id="{FCFF7E77-47E0-4F9E-9148-8D0C59C0CF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8005A2-ECF0-4759-A17B-FDECE80683F4}"/>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26882452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1DD4B-5676-477E-8C52-4C1CF160FCDE}"/>
              </a:ext>
            </a:extLst>
          </p:cNvPr>
          <p:cNvSpPr>
            <a:spLocks noGrp="1"/>
          </p:cNvSpPr>
          <p:nvPr>
            <p:ph type="title"/>
          </p:nvPr>
        </p:nvSpPr>
        <p:spPr>
          <a:xfrm>
            <a:off x="1090940" y="1094448"/>
            <a:ext cx="3785860" cy="1554362"/>
          </a:xfrm>
        </p:spPr>
        <p:txBody>
          <a:bodyPr anchor="t">
            <a:normAutofit/>
          </a:bodyPr>
          <a:lstStyle>
            <a:lvl1pPr>
              <a:defRPr sz="2800" cap="all" baseline="0"/>
            </a:lvl1pPr>
          </a:lstStyle>
          <a:p>
            <a:r>
              <a:rPr lang="en-US" dirty="0"/>
              <a:t>Click to edit Master title style</a:t>
            </a:r>
          </a:p>
        </p:txBody>
      </p:sp>
      <p:sp>
        <p:nvSpPr>
          <p:cNvPr id="3" name="Content Placeholder 2">
            <a:extLst>
              <a:ext uri="{FF2B5EF4-FFF2-40B4-BE49-F238E27FC236}">
                <a16:creationId xmlns:a16="http://schemas.microsoft.com/office/drawing/2014/main" id="{4B5A3E63-EB15-4D82-BF2B-36BB030C430D}"/>
              </a:ext>
            </a:extLst>
          </p:cNvPr>
          <p:cNvSpPr>
            <a:spLocks noGrp="1"/>
          </p:cNvSpPr>
          <p:nvPr>
            <p:ph idx="1"/>
          </p:nvPr>
        </p:nvSpPr>
        <p:spPr>
          <a:xfrm>
            <a:off x="5524500" y="922689"/>
            <a:ext cx="548600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CBE994E-BAB7-43DC-A0E4-C779CF2A33D5}"/>
              </a:ext>
            </a:extLst>
          </p:cNvPr>
          <p:cNvSpPr>
            <a:spLocks noGrp="1"/>
          </p:cNvSpPr>
          <p:nvPr>
            <p:ph type="body" sz="half" idx="2"/>
          </p:nvPr>
        </p:nvSpPr>
        <p:spPr>
          <a:xfrm>
            <a:off x="1090940" y="2701254"/>
            <a:ext cx="3785860" cy="316773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EFAAA-1B70-42AA-ADCC-F49B58132654}"/>
              </a:ext>
            </a:extLst>
          </p:cNvPr>
          <p:cNvSpPr>
            <a:spLocks noGrp="1"/>
          </p:cNvSpPr>
          <p:nvPr>
            <p:ph type="dt" sz="half" idx="10"/>
          </p:nvPr>
        </p:nvSpPr>
        <p:spPr/>
        <p:txBody>
          <a:bodyPr/>
          <a:lstStyle/>
          <a:p>
            <a:fld id="{A1E45834-53BD-4C8F-B791-CD5378F4150E}" type="datetimeFigureOut">
              <a:rPr lang="en-US" smtClean="0"/>
              <a:t>5/16/2023</a:t>
            </a:fld>
            <a:endParaRPr lang="en-US"/>
          </a:p>
        </p:txBody>
      </p:sp>
      <p:sp>
        <p:nvSpPr>
          <p:cNvPr id="6" name="Footer Placeholder 5">
            <a:extLst>
              <a:ext uri="{FF2B5EF4-FFF2-40B4-BE49-F238E27FC236}">
                <a16:creationId xmlns:a16="http://schemas.microsoft.com/office/drawing/2014/main" id="{E4C7B6CC-1C13-4F34-AC86-CCD442C8C3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F1B638-9061-41AD-AF47-73A4AF8B781A}"/>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134362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32FD-157B-437C-E9D5-B66E8B3B19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790A51-A7E8-7A6A-5FD0-F9B250BE41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78C8B8-F999-7D95-435D-17CE6ACCDC87}"/>
              </a:ext>
            </a:extLst>
          </p:cNvPr>
          <p:cNvSpPr>
            <a:spLocks noGrp="1"/>
          </p:cNvSpPr>
          <p:nvPr>
            <p:ph type="dt" sz="half" idx="10"/>
          </p:nvPr>
        </p:nvSpPr>
        <p:spPr/>
        <p:txBody>
          <a:bodyPr/>
          <a:lstStyle/>
          <a:p>
            <a:fld id="{9D0D92BC-42A9-434B-8530-ADBF4485E407}" type="datetimeFigureOut">
              <a:rPr lang="en-US" smtClean="0"/>
              <a:t>5/16/2023</a:t>
            </a:fld>
            <a:endParaRPr lang="en-US"/>
          </a:p>
        </p:txBody>
      </p:sp>
      <p:sp>
        <p:nvSpPr>
          <p:cNvPr id="5" name="Footer Placeholder 4">
            <a:extLst>
              <a:ext uri="{FF2B5EF4-FFF2-40B4-BE49-F238E27FC236}">
                <a16:creationId xmlns:a16="http://schemas.microsoft.com/office/drawing/2014/main" id="{6E427265-C89C-937F-1DA3-F377F68770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6EB89E-4530-3632-3485-F481DB042ED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42643278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F3C43-1676-4A29-83F9-D788ED2E71E9}"/>
              </a:ext>
            </a:extLst>
          </p:cNvPr>
          <p:cNvSpPr>
            <a:spLocks noGrp="1"/>
          </p:cNvSpPr>
          <p:nvPr>
            <p:ph type="title"/>
          </p:nvPr>
        </p:nvSpPr>
        <p:spPr>
          <a:xfrm>
            <a:off x="1090940" y="1097280"/>
            <a:ext cx="3785860" cy="1559740"/>
          </a:xfrm>
        </p:spPr>
        <p:txBody>
          <a:bodyPr anchor="t">
            <a:normAutofit/>
          </a:bodyPr>
          <a:lstStyle>
            <a:lvl1pPr>
              <a:defRPr sz="2800" cap="all"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214A903-97C7-4349-B8CE-1BBED1942E3B}"/>
              </a:ext>
            </a:extLst>
          </p:cNvPr>
          <p:cNvSpPr>
            <a:spLocks noGrp="1"/>
          </p:cNvSpPr>
          <p:nvPr>
            <p:ph type="pic" idx="1"/>
          </p:nvPr>
        </p:nvSpPr>
        <p:spPr>
          <a:xfrm>
            <a:off x="5524500" y="1143000"/>
            <a:ext cx="54864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BF0A9F58-4AEB-4286-98F7-3C77AA913BE8}"/>
              </a:ext>
            </a:extLst>
          </p:cNvPr>
          <p:cNvSpPr>
            <a:spLocks noGrp="1"/>
          </p:cNvSpPr>
          <p:nvPr>
            <p:ph type="body" sz="half" idx="2"/>
          </p:nvPr>
        </p:nvSpPr>
        <p:spPr>
          <a:xfrm>
            <a:off x="1090940" y="2697480"/>
            <a:ext cx="3785860" cy="309342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F55A58-F085-4500-AF61-045B12C8F41E}"/>
              </a:ext>
            </a:extLst>
          </p:cNvPr>
          <p:cNvSpPr>
            <a:spLocks noGrp="1"/>
          </p:cNvSpPr>
          <p:nvPr>
            <p:ph type="dt" sz="half" idx="10"/>
          </p:nvPr>
        </p:nvSpPr>
        <p:spPr/>
        <p:txBody>
          <a:bodyPr/>
          <a:lstStyle/>
          <a:p>
            <a:fld id="{A1E45834-53BD-4C8F-B791-CD5378F4150E}" type="datetimeFigureOut">
              <a:rPr lang="en-US" smtClean="0"/>
              <a:t>5/16/2023</a:t>
            </a:fld>
            <a:endParaRPr lang="en-US"/>
          </a:p>
        </p:txBody>
      </p:sp>
      <p:sp>
        <p:nvSpPr>
          <p:cNvPr id="6" name="Footer Placeholder 5">
            <a:extLst>
              <a:ext uri="{FF2B5EF4-FFF2-40B4-BE49-F238E27FC236}">
                <a16:creationId xmlns:a16="http://schemas.microsoft.com/office/drawing/2014/main" id="{E9936470-561D-49AE-AC84-B79D483FDA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EF2BE2-DF21-4683-9D5F-849A525FD5C4}"/>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5896450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6C900-05BC-4021-B69F-2DAF974B7EF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3F26E227-253A-44A0-9404-1CFD8CE41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FF5A02-0FC4-41C8-A13C-4C929B28846B}"/>
              </a:ext>
            </a:extLst>
          </p:cNvPr>
          <p:cNvSpPr>
            <a:spLocks noGrp="1"/>
          </p:cNvSpPr>
          <p:nvPr>
            <p:ph type="dt" sz="half" idx="10"/>
          </p:nvPr>
        </p:nvSpPr>
        <p:spPr/>
        <p:txBody>
          <a:bodyPr/>
          <a:lstStyle/>
          <a:p>
            <a:fld id="{A1E45834-53BD-4C8F-B791-CD5378F4150E}" type="datetimeFigureOut">
              <a:rPr lang="en-US" smtClean="0"/>
              <a:t>5/16/2023</a:t>
            </a:fld>
            <a:endParaRPr lang="en-US"/>
          </a:p>
        </p:txBody>
      </p:sp>
      <p:sp>
        <p:nvSpPr>
          <p:cNvPr id="5" name="Footer Placeholder 4">
            <a:extLst>
              <a:ext uri="{FF2B5EF4-FFF2-40B4-BE49-F238E27FC236}">
                <a16:creationId xmlns:a16="http://schemas.microsoft.com/office/drawing/2014/main" id="{80459378-C430-49DB-B2D6-E32FBBCD4A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B9D57D-CB8E-4E67-AE2D-2790E2AA60CB}"/>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6302466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2CF945-D70F-49C1-8CE5-5758C1166014}"/>
              </a:ext>
            </a:extLst>
          </p:cNvPr>
          <p:cNvSpPr>
            <a:spLocks noGrp="1"/>
          </p:cNvSpPr>
          <p:nvPr>
            <p:ph type="title" orient="vert"/>
          </p:nvPr>
        </p:nvSpPr>
        <p:spPr>
          <a:xfrm>
            <a:off x="9182100" y="1091381"/>
            <a:ext cx="2171700" cy="4953369"/>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C2FDB721-04AA-4330-8045-3F2D9BB4BC66}"/>
              </a:ext>
            </a:extLst>
          </p:cNvPr>
          <p:cNvSpPr>
            <a:spLocks noGrp="1"/>
          </p:cNvSpPr>
          <p:nvPr>
            <p:ph type="body" orient="vert" idx="1"/>
          </p:nvPr>
        </p:nvSpPr>
        <p:spPr>
          <a:xfrm>
            <a:off x="838200" y="1091381"/>
            <a:ext cx="8265340" cy="4953369"/>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F418C15-991C-4C71-8DCD-DB3B3888831F}"/>
              </a:ext>
            </a:extLst>
          </p:cNvPr>
          <p:cNvSpPr>
            <a:spLocks noGrp="1"/>
          </p:cNvSpPr>
          <p:nvPr>
            <p:ph type="dt" sz="half" idx="10"/>
          </p:nvPr>
        </p:nvSpPr>
        <p:spPr/>
        <p:txBody>
          <a:bodyPr/>
          <a:lstStyle/>
          <a:p>
            <a:fld id="{A1E45834-53BD-4C8F-B791-CD5378F4150E}" type="datetimeFigureOut">
              <a:rPr lang="en-US" smtClean="0"/>
              <a:t>5/16/2023</a:t>
            </a:fld>
            <a:endParaRPr lang="en-US"/>
          </a:p>
        </p:txBody>
      </p:sp>
      <p:sp>
        <p:nvSpPr>
          <p:cNvPr id="5" name="Footer Placeholder 4">
            <a:extLst>
              <a:ext uri="{FF2B5EF4-FFF2-40B4-BE49-F238E27FC236}">
                <a16:creationId xmlns:a16="http://schemas.microsoft.com/office/drawing/2014/main" id="{F7728CC3-5830-4EFA-B28E-1648904DE1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DA91B6-E419-4483-9B66-3C758788BC48}"/>
              </a:ext>
            </a:extLst>
          </p:cNvPr>
          <p:cNvSpPr>
            <a:spLocks noGrp="1"/>
          </p:cNvSpPr>
          <p:nvPr>
            <p:ph type="sldNum" sz="quarter" idx="12"/>
          </p:nvPr>
        </p:nvSpPr>
        <p:spPr/>
        <p:txBody>
          <a:bodyPr/>
          <a:lstStyle/>
          <a:p>
            <a:fld id="{719D7796-F675-488F-AC46-C88938C80352}" type="slidenum">
              <a:rPr lang="en-US" smtClean="0"/>
              <a:t>‹#›</a:t>
            </a:fld>
            <a:endParaRPr lang="en-US"/>
          </a:p>
        </p:txBody>
      </p:sp>
      <p:cxnSp>
        <p:nvCxnSpPr>
          <p:cNvPr id="7" name="Straight Connector 6">
            <a:extLst>
              <a:ext uri="{FF2B5EF4-FFF2-40B4-BE49-F238E27FC236}">
                <a16:creationId xmlns:a16="http://schemas.microsoft.com/office/drawing/2014/main" id="{DE447C6A-78C3-4687-9A71-A05DBF6700DE}"/>
              </a:ext>
            </a:extLst>
          </p:cNvPr>
          <p:cNvCxnSpPr>
            <a:cxnSpLocks/>
          </p:cNvCxnSpPr>
          <p:nvPr/>
        </p:nvCxnSpPr>
        <p:spPr>
          <a:xfrm>
            <a:off x="11387805"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90317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8C4734B8-E844-1680-8572-6271114621EA}"/>
              </a:ext>
            </a:extLst>
          </p:cNvPr>
          <p:cNvSpPr>
            <a:spLocks noGrp="1"/>
          </p:cNvSpPr>
          <p:nvPr>
            <p:ph type="dt" sz="half" idx="10"/>
          </p:nvPr>
        </p:nvSpPr>
        <p:spPr/>
        <p:txBody>
          <a:bodyPr/>
          <a:lstStyle>
            <a:lvl1pPr>
              <a:defRPr/>
            </a:lvl1pPr>
          </a:lstStyle>
          <a:p>
            <a:pPr>
              <a:defRPr/>
            </a:pPr>
            <a:fld id="{581064B4-BC36-1F4A-860D-213E99BF229C}" type="datetimeFigureOut">
              <a:rPr lang="en-US"/>
              <a:pPr>
                <a:defRPr/>
              </a:pPr>
              <a:t>5/16/2023</a:t>
            </a:fld>
            <a:endParaRPr lang="en-US"/>
          </a:p>
        </p:txBody>
      </p:sp>
      <p:sp>
        <p:nvSpPr>
          <p:cNvPr id="5" name="Footer Placeholder 4">
            <a:extLst>
              <a:ext uri="{FF2B5EF4-FFF2-40B4-BE49-F238E27FC236}">
                <a16:creationId xmlns:a16="http://schemas.microsoft.com/office/drawing/2014/main" id="{352912E0-36D4-BB96-3161-8F11D6C999E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2B29764-503F-CCED-60B0-4007E8B5C675}"/>
              </a:ext>
            </a:extLst>
          </p:cNvPr>
          <p:cNvSpPr>
            <a:spLocks noGrp="1"/>
          </p:cNvSpPr>
          <p:nvPr>
            <p:ph type="sldNum" sz="quarter" idx="12"/>
          </p:nvPr>
        </p:nvSpPr>
        <p:spPr/>
        <p:txBody>
          <a:bodyPr/>
          <a:lstStyle>
            <a:lvl1pPr>
              <a:defRPr/>
            </a:lvl1pPr>
          </a:lstStyle>
          <a:p>
            <a:pPr>
              <a:defRPr/>
            </a:pPr>
            <a:fld id="{EA368F10-68C9-0543-9F9D-B8D16B1FCA18}" type="slidenum">
              <a:rPr lang="en-US" altLang="en-US"/>
              <a:pPr>
                <a:defRPr/>
              </a:pPr>
              <a:t>‹#›</a:t>
            </a:fld>
            <a:endParaRPr lang="en-US" altLang="en-US"/>
          </a:p>
        </p:txBody>
      </p:sp>
    </p:spTree>
    <p:extLst>
      <p:ext uri="{BB962C8B-B14F-4D97-AF65-F5344CB8AC3E}">
        <p14:creationId xmlns:p14="http://schemas.microsoft.com/office/powerpoint/2010/main" val="19254285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49ED66-9E9D-9FFD-7F21-6D5121C68AA6}"/>
              </a:ext>
            </a:extLst>
          </p:cNvPr>
          <p:cNvSpPr>
            <a:spLocks noGrp="1"/>
          </p:cNvSpPr>
          <p:nvPr>
            <p:ph type="dt" sz="half" idx="10"/>
          </p:nvPr>
        </p:nvSpPr>
        <p:spPr/>
        <p:txBody>
          <a:bodyPr/>
          <a:lstStyle>
            <a:lvl1pPr>
              <a:defRPr/>
            </a:lvl1pPr>
          </a:lstStyle>
          <a:p>
            <a:pPr>
              <a:defRPr/>
            </a:pPr>
            <a:fld id="{1D4F35D8-165F-B144-BDFE-9C1E558882AF}" type="datetimeFigureOut">
              <a:rPr lang="en-US"/>
              <a:pPr>
                <a:defRPr/>
              </a:pPr>
              <a:t>5/16/2023</a:t>
            </a:fld>
            <a:endParaRPr lang="en-US"/>
          </a:p>
        </p:txBody>
      </p:sp>
      <p:sp>
        <p:nvSpPr>
          <p:cNvPr id="5" name="Footer Placeholder 4">
            <a:extLst>
              <a:ext uri="{FF2B5EF4-FFF2-40B4-BE49-F238E27FC236}">
                <a16:creationId xmlns:a16="http://schemas.microsoft.com/office/drawing/2014/main" id="{423F381B-84CF-D3EF-BBED-97DFA8C8640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5D5F0FB1-C0C2-0E96-9B97-20711E6F0D25}"/>
              </a:ext>
            </a:extLst>
          </p:cNvPr>
          <p:cNvSpPr>
            <a:spLocks noGrp="1"/>
          </p:cNvSpPr>
          <p:nvPr>
            <p:ph type="sldNum" sz="quarter" idx="12"/>
          </p:nvPr>
        </p:nvSpPr>
        <p:spPr/>
        <p:txBody>
          <a:bodyPr/>
          <a:lstStyle>
            <a:lvl1pPr>
              <a:defRPr/>
            </a:lvl1pPr>
          </a:lstStyle>
          <a:p>
            <a:pPr>
              <a:defRPr/>
            </a:pPr>
            <a:fld id="{D9473C1B-B927-1B49-8B33-A13761342768}" type="slidenum">
              <a:rPr lang="en-US" altLang="en-US"/>
              <a:pPr>
                <a:defRPr/>
              </a:pPr>
              <a:t>‹#›</a:t>
            </a:fld>
            <a:endParaRPr lang="en-US" altLang="en-US"/>
          </a:p>
        </p:txBody>
      </p:sp>
    </p:spTree>
    <p:extLst>
      <p:ext uri="{BB962C8B-B14F-4D97-AF65-F5344CB8AC3E}">
        <p14:creationId xmlns:p14="http://schemas.microsoft.com/office/powerpoint/2010/main" val="14813250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5D0294C-046D-67C1-5C03-FD1D29A550B6}"/>
              </a:ext>
            </a:extLst>
          </p:cNvPr>
          <p:cNvSpPr>
            <a:spLocks noGrp="1"/>
          </p:cNvSpPr>
          <p:nvPr>
            <p:ph type="dt" sz="half" idx="10"/>
          </p:nvPr>
        </p:nvSpPr>
        <p:spPr/>
        <p:txBody>
          <a:bodyPr/>
          <a:lstStyle>
            <a:lvl1pPr>
              <a:defRPr/>
            </a:lvl1pPr>
          </a:lstStyle>
          <a:p>
            <a:pPr>
              <a:defRPr/>
            </a:pPr>
            <a:fld id="{6292F6BB-B627-624B-BA65-30A497D07DAF}" type="datetimeFigureOut">
              <a:rPr lang="en-US"/>
              <a:pPr>
                <a:defRPr/>
              </a:pPr>
              <a:t>5/16/2023</a:t>
            </a:fld>
            <a:endParaRPr lang="en-US"/>
          </a:p>
        </p:txBody>
      </p:sp>
      <p:sp>
        <p:nvSpPr>
          <p:cNvPr id="5" name="Footer Placeholder 4">
            <a:extLst>
              <a:ext uri="{FF2B5EF4-FFF2-40B4-BE49-F238E27FC236}">
                <a16:creationId xmlns:a16="http://schemas.microsoft.com/office/drawing/2014/main" id="{C7F82252-95B4-0AD1-3AAE-A60D40376B2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8988569-DCDF-E06E-84AC-9714944B86E7}"/>
              </a:ext>
            </a:extLst>
          </p:cNvPr>
          <p:cNvSpPr>
            <a:spLocks noGrp="1"/>
          </p:cNvSpPr>
          <p:nvPr>
            <p:ph type="sldNum" sz="quarter" idx="12"/>
          </p:nvPr>
        </p:nvSpPr>
        <p:spPr/>
        <p:txBody>
          <a:bodyPr/>
          <a:lstStyle>
            <a:lvl1pPr>
              <a:defRPr/>
            </a:lvl1pPr>
          </a:lstStyle>
          <a:p>
            <a:pPr>
              <a:defRPr/>
            </a:pPr>
            <a:fld id="{C2DF8A07-CED2-3246-8E20-37216BE5475A}" type="slidenum">
              <a:rPr lang="en-US" altLang="en-US"/>
              <a:pPr>
                <a:defRPr/>
              </a:pPr>
              <a:t>‹#›</a:t>
            </a:fld>
            <a:endParaRPr lang="en-US" altLang="en-US"/>
          </a:p>
        </p:txBody>
      </p:sp>
    </p:spTree>
    <p:extLst>
      <p:ext uri="{BB962C8B-B14F-4D97-AF65-F5344CB8AC3E}">
        <p14:creationId xmlns:p14="http://schemas.microsoft.com/office/powerpoint/2010/main" val="4731503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F3D55239-328C-4575-BA32-111A87323743}"/>
              </a:ext>
            </a:extLst>
          </p:cNvPr>
          <p:cNvSpPr>
            <a:spLocks noGrp="1"/>
          </p:cNvSpPr>
          <p:nvPr>
            <p:ph type="dt" sz="half" idx="10"/>
          </p:nvPr>
        </p:nvSpPr>
        <p:spPr/>
        <p:txBody>
          <a:bodyPr/>
          <a:lstStyle>
            <a:lvl1pPr>
              <a:defRPr/>
            </a:lvl1pPr>
          </a:lstStyle>
          <a:p>
            <a:pPr>
              <a:defRPr/>
            </a:pPr>
            <a:fld id="{4FF3F3F7-BD56-EF4D-92FE-DF3F96CE5584}" type="datetimeFigureOut">
              <a:rPr lang="en-US"/>
              <a:pPr>
                <a:defRPr/>
              </a:pPr>
              <a:t>5/16/2023</a:t>
            </a:fld>
            <a:endParaRPr lang="en-US"/>
          </a:p>
        </p:txBody>
      </p:sp>
      <p:sp>
        <p:nvSpPr>
          <p:cNvPr id="6" name="Footer Placeholder 4">
            <a:extLst>
              <a:ext uri="{FF2B5EF4-FFF2-40B4-BE49-F238E27FC236}">
                <a16:creationId xmlns:a16="http://schemas.microsoft.com/office/drawing/2014/main" id="{4B1CA225-B9A8-39F5-61A9-D3B7C07CD126}"/>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DC2CDE68-1DCB-61F0-8D50-B521330DF3B0}"/>
              </a:ext>
            </a:extLst>
          </p:cNvPr>
          <p:cNvSpPr>
            <a:spLocks noGrp="1"/>
          </p:cNvSpPr>
          <p:nvPr>
            <p:ph type="sldNum" sz="quarter" idx="12"/>
          </p:nvPr>
        </p:nvSpPr>
        <p:spPr/>
        <p:txBody>
          <a:bodyPr/>
          <a:lstStyle>
            <a:lvl1pPr>
              <a:defRPr/>
            </a:lvl1pPr>
          </a:lstStyle>
          <a:p>
            <a:pPr>
              <a:defRPr/>
            </a:pPr>
            <a:fld id="{EA860443-FF9C-8A4F-BDEA-CC384BE9FDAE}" type="slidenum">
              <a:rPr lang="en-US" altLang="en-US"/>
              <a:pPr>
                <a:defRPr/>
              </a:pPr>
              <a:t>‹#›</a:t>
            </a:fld>
            <a:endParaRPr lang="en-US" altLang="en-US"/>
          </a:p>
        </p:txBody>
      </p:sp>
    </p:spTree>
    <p:extLst>
      <p:ext uri="{BB962C8B-B14F-4D97-AF65-F5344CB8AC3E}">
        <p14:creationId xmlns:p14="http://schemas.microsoft.com/office/powerpoint/2010/main" val="7577550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54566AD5-64AE-4240-96CF-6242EB698C5F}"/>
              </a:ext>
            </a:extLst>
          </p:cNvPr>
          <p:cNvSpPr>
            <a:spLocks noGrp="1"/>
          </p:cNvSpPr>
          <p:nvPr>
            <p:ph type="dt" sz="half" idx="10"/>
          </p:nvPr>
        </p:nvSpPr>
        <p:spPr/>
        <p:txBody>
          <a:bodyPr/>
          <a:lstStyle>
            <a:lvl1pPr>
              <a:defRPr/>
            </a:lvl1pPr>
          </a:lstStyle>
          <a:p>
            <a:pPr>
              <a:defRPr/>
            </a:pPr>
            <a:fld id="{B311C1F7-A83D-4244-9A9B-C02DA1F37BEF}" type="datetimeFigureOut">
              <a:rPr lang="en-US"/>
              <a:pPr>
                <a:defRPr/>
              </a:pPr>
              <a:t>5/16/2023</a:t>
            </a:fld>
            <a:endParaRPr lang="en-US"/>
          </a:p>
        </p:txBody>
      </p:sp>
      <p:sp>
        <p:nvSpPr>
          <p:cNvPr id="8" name="Footer Placeholder 4">
            <a:extLst>
              <a:ext uri="{FF2B5EF4-FFF2-40B4-BE49-F238E27FC236}">
                <a16:creationId xmlns:a16="http://schemas.microsoft.com/office/drawing/2014/main" id="{C300C35E-5C50-BDE8-BA91-72B3B34E21BA}"/>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63CDCF1B-E6C3-9847-A601-B1F5870D2860}"/>
              </a:ext>
            </a:extLst>
          </p:cNvPr>
          <p:cNvSpPr>
            <a:spLocks noGrp="1"/>
          </p:cNvSpPr>
          <p:nvPr>
            <p:ph type="sldNum" sz="quarter" idx="12"/>
          </p:nvPr>
        </p:nvSpPr>
        <p:spPr/>
        <p:txBody>
          <a:bodyPr/>
          <a:lstStyle>
            <a:lvl1pPr>
              <a:defRPr/>
            </a:lvl1pPr>
          </a:lstStyle>
          <a:p>
            <a:pPr>
              <a:defRPr/>
            </a:pPr>
            <a:fld id="{A5C8AD79-B3CB-824A-8EEE-28312B38D691}" type="slidenum">
              <a:rPr lang="en-US" altLang="en-US"/>
              <a:pPr>
                <a:defRPr/>
              </a:pPr>
              <a:t>‹#›</a:t>
            </a:fld>
            <a:endParaRPr lang="en-US" altLang="en-US"/>
          </a:p>
        </p:txBody>
      </p:sp>
    </p:spTree>
    <p:extLst>
      <p:ext uri="{BB962C8B-B14F-4D97-AF65-F5344CB8AC3E}">
        <p14:creationId xmlns:p14="http://schemas.microsoft.com/office/powerpoint/2010/main" val="37001339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03F49082-08D3-FA51-88A7-EB0AED655615}"/>
              </a:ext>
            </a:extLst>
          </p:cNvPr>
          <p:cNvSpPr>
            <a:spLocks noGrp="1"/>
          </p:cNvSpPr>
          <p:nvPr>
            <p:ph type="dt" sz="half" idx="10"/>
          </p:nvPr>
        </p:nvSpPr>
        <p:spPr/>
        <p:txBody>
          <a:bodyPr/>
          <a:lstStyle>
            <a:lvl1pPr>
              <a:defRPr/>
            </a:lvl1pPr>
          </a:lstStyle>
          <a:p>
            <a:pPr>
              <a:defRPr/>
            </a:pPr>
            <a:fld id="{E9839A29-704A-6848-9440-BDEAB6FC66BA}" type="datetimeFigureOut">
              <a:rPr lang="en-US"/>
              <a:pPr>
                <a:defRPr/>
              </a:pPr>
              <a:t>5/16/2023</a:t>
            </a:fld>
            <a:endParaRPr lang="en-US"/>
          </a:p>
        </p:txBody>
      </p:sp>
      <p:sp>
        <p:nvSpPr>
          <p:cNvPr id="4" name="Footer Placeholder 4">
            <a:extLst>
              <a:ext uri="{FF2B5EF4-FFF2-40B4-BE49-F238E27FC236}">
                <a16:creationId xmlns:a16="http://schemas.microsoft.com/office/drawing/2014/main" id="{359528AC-7C79-78AE-CCFC-6F71FE8C35C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C15F0296-BDAF-D042-E1BB-F4617BFD6D49}"/>
              </a:ext>
            </a:extLst>
          </p:cNvPr>
          <p:cNvSpPr>
            <a:spLocks noGrp="1"/>
          </p:cNvSpPr>
          <p:nvPr>
            <p:ph type="sldNum" sz="quarter" idx="12"/>
          </p:nvPr>
        </p:nvSpPr>
        <p:spPr/>
        <p:txBody>
          <a:bodyPr/>
          <a:lstStyle>
            <a:lvl1pPr>
              <a:defRPr/>
            </a:lvl1pPr>
          </a:lstStyle>
          <a:p>
            <a:pPr>
              <a:defRPr/>
            </a:pPr>
            <a:fld id="{D37A2FD7-814E-B64A-BD63-7B382842D620}" type="slidenum">
              <a:rPr lang="en-US" altLang="en-US"/>
              <a:pPr>
                <a:defRPr/>
              </a:pPr>
              <a:t>‹#›</a:t>
            </a:fld>
            <a:endParaRPr lang="en-US" altLang="en-US"/>
          </a:p>
        </p:txBody>
      </p:sp>
    </p:spTree>
    <p:extLst>
      <p:ext uri="{BB962C8B-B14F-4D97-AF65-F5344CB8AC3E}">
        <p14:creationId xmlns:p14="http://schemas.microsoft.com/office/powerpoint/2010/main" val="7868946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8EAAF34C-3855-F5C7-9744-E7CB50132641}"/>
              </a:ext>
            </a:extLst>
          </p:cNvPr>
          <p:cNvSpPr>
            <a:spLocks noGrp="1"/>
          </p:cNvSpPr>
          <p:nvPr>
            <p:ph type="dt" sz="half" idx="10"/>
          </p:nvPr>
        </p:nvSpPr>
        <p:spPr/>
        <p:txBody>
          <a:bodyPr/>
          <a:lstStyle>
            <a:lvl1pPr>
              <a:defRPr/>
            </a:lvl1pPr>
          </a:lstStyle>
          <a:p>
            <a:pPr>
              <a:defRPr/>
            </a:pPr>
            <a:fld id="{987C3557-0170-5543-9C68-15703D5BAEE4}" type="datetimeFigureOut">
              <a:rPr lang="en-US"/>
              <a:pPr>
                <a:defRPr/>
              </a:pPr>
              <a:t>5/16/2023</a:t>
            </a:fld>
            <a:endParaRPr lang="en-US"/>
          </a:p>
        </p:txBody>
      </p:sp>
      <p:sp>
        <p:nvSpPr>
          <p:cNvPr id="3" name="Footer Placeholder 4">
            <a:extLst>
              <a:ext uri="{FF2B5EF4-FFF2-40B4-BE49-F238E27FC236}">
                <a16:creationId xmlns:a16="http://schemas.microsoft.com/office/drawing/2014/main" id="{3CA7EC16-8134-6D3A-1EDF-774856AAC8DC}"/>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AB079ECF-4BF4-66CF-9627-028714C9438B}"/>
              </a:ext>
            </a:extLst>
          </p:cNvPr>
          <p:cNvSpPr>
            <a:spLocks noGrp="1"/>
          </p:cNvSpPr>
          <p:nvPr>
            <p:ph type="sldNum" sz="quarter" idx="12"/>
          </p:nvPr>
        </p:nvSpPr>
        <p:spPr/>
        <p:txBody>
          <a:bodyPr/>
          <a:lstStyle>
            <a:lvl1pPr>
              <a:defRPr/>
            </a:lvl1pPr>
          </a:lstStyle>
          <a:p>
            <a:pPr>
              <a:defRPr/>
            </a:pPr>
            <a:fld id="{A220309F-FD21-634F-B34E-17EEBAABD4C0}" type="slidenum">
              <a:rPr lang="en-US" altLang="en-US"/>
              <a:pPr>
                <a:defRPr/>
              </a:pPr>
              <a:t>‹#›</a:t>
            </a:fld>
            <a:endParaRPr lang="en-US" altLang="en-US"/>
          </a:p>
        </p:txBody>
      </p:sp>
    </p:spTree>
    <p:extLst>
      <p:ext uri="{BB962C8B-B14F-4D97-AF65-F5344CB8AC3E}">
        <p14:creationId xmlns:p14="http://schemas.microsoft.com/office/powerpoint/2010/main" val="1383548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8056A-761D-1DBC-276A-2A46D153C03F}"/>
              </a:ext>
            </a:extLst>
          </p:cNvPr>
          <p:cNvSpPr>
            <a:spLocks noGrp="1"/>
          </p:cNvSpPr>
          <p:nvPr>
            <p:ph type="title"/>
          </p:nvPr>
        </p:nvSpPr>
        <p:spPr>
          <a:xfrm>
            <a:off x="1471613" y="1355763"/>
            <a:ext cx="6972300" cy="2255794"/>
          </a:xfrm>
        </p:spPr>
        <p:txBody>
          <a:bodyPr anchor="t">
            <a:normAutofit/>
          </a:bodyPr>
          <a:lstStyle>
            <a:lvl1pPr>
              <a:lnSpc>
                <a:spcPct val="110000"/>
              </a:lnSpc>
              <a:defRPr sz="3600"/>
            </a:lvl1pPr>
          </a:lstStyle>
          <a:p>
            <a:r>
              <a:rPr lang="en-US" dirty="0"/>
              <a:t>Click to edit Master title style</a:t>
            </a:r>
          </a:p>
        </p:txBody>
      </p:sp>
      <p:sp>
        <p:nvSpPr>
          <p:cNvPr id="3" name="Text Placeholder 2">
            <a:extLst>
              <a:ext uri="{FF2B5EF4-FFF2-40B4-BE49-F238E27FC236}">
                <a16:creationId xmlns:a16="http://schemas.microsoft.com/office/drawing/2014/main" id="{193904B3-6AC1-19D5-3EAE-2009A3B4CE65}"/>
              </a:ext>
            </a:extLst>
          </p:cNvPr>
          <p:cNvSpPr>
            <a:spLocks noGrp="1"/>
          </p:cNvSpPr>
          <p:nvPr>
            <p:ph type="body" idx="1"/>
          </p:nvPr>
        </p:nvSpPr>
        <p:spPr>
          <a:xfrm>
            <a:off x="1524000" y="4921820"/>
            <a:ext cx="5524500" cy="1150934"/>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9FA2A86D-493D-5BF6-8AA6-F1231E3BAE7D}"/>
              </a:ext>
            </a:extLst>
          </p:cNvPr>
          <p:cNvSpPr>
            <a:spLocks noGrp="1"/>
          </p:cNvSpPr>
          <p:nvPr>
            <p:ph type="dt" sz="half" idx="10"/>
          </p:nvPr>
        </p:nvSpPr>
        <p:spPr/>
        <p:txBody>
          <a:bodyPr/>
          <a:lstStyle/>
          <a:p>
            <a:fld id="{9D0D92BC-42A9-434B-8530-ADBF4485E407}" type="datetimeFigureOut">
              <a:rPr lang="en-US" smtClean="0"/>
              <a:t>5/16/2023</a:t>
            </a:fld>
            <a:endParaRPr lang="en-US"/>
          </a:p>
        </p:txBody>
      </p:sp>
      <p:sp>
        <p:nvSpPr>
          <p:cNvPr id="5" name="Footer Placeholder 4">
            <a:extLst>
              <a:ext uri="{FF2B5EF4-FFF2-40B4-BE49-F238E27FC236}">
                <a16:creationId xmlns:a16="http://schemas.microsoft.com/office/drawing/2014/main" id="{79CCCD76-6623-164A-7BFA-207AFA0576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A64312-1F20-5486-62B0-A8BB8829D6CA}"/>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14" name="Straight Connector 13">
            <a:extLst>
              <a:ext uri="{FF2B5EF4-FFF2-40B4-BE49-F238E27FC236}">
                <a16:creationId xmlns:a16="http://schemas.microsoft.com/office/drawing/2014/main" id="{4703F1C9-9114-4426-6F07-F7FF9CCD5FC4}"/>
              </a:ext>
            </a:extLst>
          </p:cNvPr>
          <p:cNvCxnSpPr>
            <a:cxnSpLocks/>
          </p:cNvCxnSpPr>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11023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35C3795-0AEF-6729-2875-ADA5831D1EF2}"/>
              </a:ext>
            </a:extLst>
          </p:cNvPr>
          <p:cNvSpPr>
            <a:spLocks noGrp="1"/>
          </p:cNvSpPr>
          <p:nvPr>
            <p:ph type="dt" sz="half" idx="10"/>
          </p:nvPr>
        </p:nvSpPr>
        <p:spPr/>
        <p:txBody>
          <a:bodyPr/>
          <a:lstStyle>
            <a:lvl1pPr>
              <a:defRPr/>
            </a:lvl1pPr>
          </a:lstStyle>
          <a:p>
            <a:pPr>
              <a:defRPr/>
            </a:pPr>
            <a:fld id="{AC684B77-06E2-BE46-8B63-5DD595CEB243}" type="datetimeFigureOut">
              <a:rPr lang="en-US"/>
              <a:pPr>
                <a:defRPr/>
              </a:pPr>
              <a:t>5/16/2023</a:t>
            </a:fld>
            <a:endParaRPr lang="en-US"/>
          </a:p>
        </p:txBody>
      </p:sp>
      <p:sp>
        <p:nvSpPr>
          <p:cNvPr id="6" name="Footer Placeholder 4">
            <a:extLst>
              <a:ext uri="{FF2B5EF4-FFF2-40B4-BE49-F238E27FC236}">
                <a16:creationId xmlns:a16="http://schemas.microsoft.com/office/drawing/2014/main" id="{684B7F04-1D70-0A79-D822-CAD637287F2C}"/>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737F524D-78DC-2C32-1CCA-CAA9982C4F9D}"/>
              </a:ext>
            </a:extLst>
          </p:cNvPr>
          <p:cNvSpPr>
            <a:spLocks noGrp="1"/>
          </p:cNvSpPr>
          <p:nvPr>
            <p:ph type="sldNum" sz="quarter" idx="12"/>
          </p:nvPr>
        </p:nvSpPr>
        <p:spPr/>
        <p:txBody>
          <a:bodyPr/>
          <a:lstStyle>
            <a:lvl1pPr>
              <a:defRPr/>
            </a:lvl1pPr>
          </a:lstStyle>
          <a:p>
            <a:pPr>
              <a:defRPr/>
            </a:pPr>
            <a:fld id="{F9D94663-78E4-024F-86D7-47B84100BBCE}" type="slidenum">
              <a:rPr lang="en-US" altLang="en-US"/>
              <a:pPr>
                <a:defRPr/>
              </a:pPr>
              <a:t>‹#›</a:t>
            </a:fld>
            <a:endParaRPr lang="en-US" altLang="en-US"/>
          </a:p>
        </p:txBody>
      </p:sp>
    </p:spTree>
    <p:extLst>
      <p:ext uri="{BB962C8B-B14F-4D97-AF65-F5344CB8AC3E}">
        <p14:creationId xmlns:p14="http://schemas.microsoft.com/office/powerpoint/2010/main" val="7435236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AA10B84-136D-7490-938B-002D34540FFB}"/>
              </a:ext>
            </a:extLst>
          </p:cNvPr>
          <p:cNvSpPr>
            <a:spLocks noGrp="1"/>
          </p:cNvSpPr>
          <p:nvPr>
            <p:ph type="dt" sz="half" idx="10"/>
          </p:nvPr>
        </p:nvSpPr>
        <p:spPr/>
        <p:txBody>
          <a:bodyPr/>
          <a:lstStyle>
            <a:lvl1pPr>
              <a:defRPr/>
            </a:lvl1pPr>
          </a:lstStyle>
          <a:p>
            <a:pPr>
              <a:defRPr/>
            </a:pPr>
            <a:fld id="{C2671E8D-75A8-EC43-BFBB-C61A91316256}" type="datetimeFigureOut">
              <a:rPr lang="en-US"/>
              <a:pPr>
                <a:defRPr/>
              </a:pPr>
              <a:t>5/16/2023</a:t>
            </a:fld>
            <a:endParaRPr lang="en-US"/>
          </a:p>
        </p:txBody>
      </p:sp>
      <p:sp>
        <p:nvSpPr>
          <p:cNvPr id="6" name="Footer Placeholder 4">
            <a:extLst>
              <a:ext uri="{FF2B5EF4-FFF2-40B4-BE49-F238E27FC236}">
                <a16:creationId xmlns:a16="http://schemas.microsoft.com/office/drawing/2014/main" id="{71D82D3B-EFF0-616B-6FD0-500189611D4E}"/>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E29DD666-D016-69C2-986E-70D3E7042BD6}"/>
              </a:ext>
            </a:extLst>
          </p:cNvPr>
          <p:cNvSpPr>
            <a:spLocks noGrp="1"/>
          </p:cNvSpPr>
          <p:nvPr>
            <p:ph type="sldNum" sz="quarter" idx="12"/>
          </p:nvPr>
        </p:nvSpPr>
        <p:spPr/>
        <p:txBody>
          <a:bodyPr/>
          <a:lstStyle>
            <a:lvl1pPr>
              <a:defRPr/>
            </a:lvl1pPr>
          </a:lstStyle>
          <a:p>
            <a:pPr>
              <a:defRPr/>
            </a:pPr>
            <a:fld id="{7393B8ED-BAED-CA4E-96E6-8B72519BD2C9}" type="slidenum">
              <a:rPr lang="en-US" altLang="en-US"/>
              <a:pPr>
                <a:defRPr/>
              </a:pPr>
              <a:t>‹#›</a:t>
            </a:fld>
            <a:endParaRPr lang="en-US" altLang="en-US"/>
          </a:p>
        </p:txBody>
      </p:sp>
    </p:spTree>
    <p:extLst>
      <p:ext uri="{BB962C8B-B14F-4D97-AF65-F5344CB8AC3E}">
        <p14:creationId xmlns:p14="http://schemas.microsoft.com/office/powerpoint/2010/main" val="4295107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FACFC8-3E9D-7A71-8F73-E009023CD94B}"/>
              </a:ext>
            </a:extLst>
          </p:cNvPr>
          <p:cNvSpPr>
            <a:spLocks noGrp="1"/>
          </p:cNvSpPr>
          <p:nvPr>
            <p:ph type="dt" sz="half" idx="10"/>
          </p:nvPr>
        </p:nvSpPr>
        <p:spPr/>
        <p:txBody>
          <a:bodyPr/>
          <a:lstStyle>
            <a:lvl1pPr>
              <a:defRPr/>
            </a:lvl1pPr>
          </a:lstStyle>
          <a:p>
            <a:pPr>
              <a:defRPr/>
            </a:pPr>
            <a:fld id="{67488AC3-9B11-534A-8421-604E86E4A6D4}" type="datetimeFigureOut">
              <a:rPr lang="en-US"/>
              <a:pPr>
                <a:defRPr/>
              </a:pPr>
              <a:t>5/16/2023</a:t>
            </a:fld>
            <a:endParaRPr lang="en-US"/>
          </a:p>
        </p:txBody>
      </p:sp>
      <p:sp>
        <p:nvSpPr>
          <p:cNvPr id="5" name="Footer Placeholder 4">
            <a:extLst>
              <a:ext uri="{FF2B5EF4-FFF2-40B4-BE49-F238E27FC236}">
                <a16:creationId xmlns:a16="http://schemas.microsoft.com/office/drawing/2014/main" id="{B249EDCF-9D56-8EDD-8A87-8ABC8207FFA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BE3953F8-D147-73AA-5231-6BD54156FC5B}"/>
              </a:ext>
            </a:extLst>
          </p:cNvPr>
          <p:cNvSpPr>
            <a:spLocks noGrp="1"/>
          </p:cNvSpPr>
          <p:nvPr>
            <p:ph type="sldNum" sz="quarter" idx="12"/>
          </p:nvPr>
        </p:nvSpPr>
        <p:spPr/>
        <p:txBody>
          <a:bodyPr/>
          <a:lstStyle>
            <a:lvl1pPr>
              <a:defRPr/>
            </a:lvl1pPr>
          </a:lstStyle>
          <a:p>
            <a:pPr>
              <a:defRPr/>
            </a:pPr>
            <a:fld id="{CEB0AB2F-A442-F740-814F-F5A65E532041}" type="slidenum">
              <a:rPr lang="en-US" altLang="en-US"/>
              <a:pPr>
                <a:defRPr/>
              </a:pPr>
              <a:t>‹#›</a:t>
            </a:fld>
            <a:endParaRPr lang="en-US" altLang="en-US"/>
          </a:p>
        </p:txBody>
      </p:sp>
    </p:spTree>
    <p:extLst>
      <p:ext uri="{BB962C8B-B14F-4D97-AF65-F5344CB8AC3E}">
        <p14:creationId xmlns:p14="http://schemas.microsoft.com/office/powerpoint/2010/main" val="2743394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9B1C02-7456-9A87-D45F-AB3EB0050A83}"/>
              </a:ext>
            </a:extLst>
          </p:cNvPr>
          <p:cNvSpPr>
            <a:spLocks noGrp="1"/>
          </p:cNvSpPr>
          <p:nvPr>
            <p:ph type="dt" sz="half" idx="10"/>
          </p:nvPr>
        </p:nvSpPr>
        <p:spPr/>
        <p:txBody>
          <a:bodyPr/>
          <a:lstStyle>
            <a:lvl1pPr>
              <a:defRPr/>
            </a:lvl1pPr>
          </a:lstStyle>
          <a:p>
            <a:pPr>
              <a:defRPr/>
            </a:pPr>
            <a:fld id="{A08041B8-1E81-FC4C-B66F-590683C8FA6C}" type="datetimeFigureOut">
              <a:rPr lang="en-US"/>
              <a:pPr>
                <a:defRPr/>
              </a:pPr>
              <a:t>5/16/2023</a:t>
            </a:fld>
            <a:endParaRPr lang="en-US"/>
          </a:p>
        </p:txBody>
      </p:sp>
      <p:sp>
        <p:nvSpPr>
          <p:cNvPr id="5" name="Footer Placeholder 4">
            <a:extLst>
              <a:ext uri="{FF2B5EF4-FFF2-40B4-BE49-F238E27FC236}">
                <a16:creationId xmlns:a16="http://schemas.microsoft.com/office/drawing/2014/main" id="{17A5475D-B841-186B-7981-EADD42E588A5}"/>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93AE5E4-CC88-B90A-3B85-3BE4F9CC13D1}"/>
              </a:ext>
            </a:extLst>
          </p:cNvPr>
          <p:cNvSpPr>
            <a:spLocks noGrp="1"/>
          </p:cNvSpPr>
          <p:nvPr>
            <p:ph type="sldNum" sz="quarter" idx="12"/>
          </p:nvPr>
        </p:nvSpPr>
        <p:spPr/>
        <p:txBody>
          <a:bodyPr/>
          <a:lstStyle>
            <a:lvl1pPr>
              <a:defRPr/>
            </a:lvl1pPr>
          </a:lstStyle>
          <a:p>
            <a:pPr>
              <a:defRPr/>
            </a:pPr>
            <a:fld id="{83615030-3D43-614D-B472-FFCA3E9E82B2}" type="slidenum">
              <a:rPr lang="en-US" altLang="en-US"/>
              <a:pPr>
                <a:defRPr/>
              </a:pPr>
              <a:t>‹#›</a:t>
            </a:fld>
            <a:endParaRPr lang="en-US" altLang="en-US"/>
          </a:p>
        </p:txBody>
      </p:sp>
    </p:spTree>
    <p:extLst>
      <p:ext uri="{BB962C8B-B14F-4D97-AF65-F5344CB8AC3E}">
        <p14:creationId xmlns:p14="http://schemas.microsoft.com/office/powerpoint/2010/main" val="10001119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CFC4C-4D16-E5A8-F934-8B158F6F273C}"/>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779BDE54-F935-945D-3E4F-B659695E84DA}"/>
              </a:ext>
            </a:extLst>
          </p:cNvPr>
          <p:cNvSpPr>
            <a:spLocks noGrp="1"/>
          </p:cNvSpPr>
          <p:nvPr>
            <p:ph sz="half" idx="1"/>
          </p:nvPr>
        </p:nvSpPr>
        <p:spPr>
          <a:xfrm>
            <a:off x="952500" y="2286002"/>
            <a:ext cx="5067300" cy="389096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28F3710-E06B-05DE-937A-C92E52569E34}"/>
              </a:ext>
            </a:extLst>
          </p:cNvPr>
          <p:cNvSpPr>
            <a:spLocks noGrp="1"/>
          </p:cNvSpPr>
          <p:nvPr>
            <p:ph sz="half" idx="2"/>
          </p:nvPr>
        </p:nvSpPr>
        <p:spPr>
          <a:xfrm>
            <a:off x="6172200" y="2286001"/>
            <a:ext cx="5067300" cy="38909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F7302EFD-42D3-11C1-677E-0E478B93F7B2}"/>
              </a:ext>
            </a:extLst>
          </p:cNvPr>
          <p:cNvSpPr>
            <a:spLocks noGrp="1"/>
          </p:cNvSpPr>
          <p:nvPr>
            <p:ph type="dt" sz="half" idx="10"/>
          </p:nvPr>
        </p:nvSpPr>
        <p:spPr/>
        <p:txBody>
          <a:bodyPr/>
          <a:lstStyle/>
          <a:p>
            <a:fld id="{9D0D92BC-42A9-434B-8530-ADBF4485E407}" type="datetimeFigureOut">
              <a:rPr lang="en-US" smtClean="0"/>
              <a:t>5/16/2023</a:t>
            </a:fld>
            <a:endParaRPr lang="en-US"/>
          </a:p>
        </p:txBody>
      </p:sp>
      <p:sp>
        <p:nvSpPr>
          <p:cNvPr id="6" name="Footer Placeholder 5">
            <a:extLst>
              <a:ext uri="{FF2B5EF4-FFF2-40B4-BE49-F238E27FC236}">
                <a16:creationId xmlns:a16="http://schemas.microsoft.com/office/drawing/2014/main" id="{224C2F08-0D93-B14B-6106-2925DF3E16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A5DE81-F2AB-CCB9-8B68-5E4F31011FF8}"/>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21249273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2D81B-4E36-1511-E9A7-8FB931B41FCF}"/>
              </a:ext>
            </a:extLst>
          </p:cNvPr>
          <p:cNvSpPr>
            <a:spLocks noGrp="1"/>
          </p:cNvSpPr>
          <p:nvPr>
            <p:ph type="title"/>
          </p:nvPr>
        </p:nvSpPr>
        <p:spPr>
          <a:xfrm>
            <a:off x="952500" y="1004888"/>
            <a:ext cx="10287000" cy="90011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87FA73DE-183B-9473-20AD-2D3BFED8439F}"/>
              </a:ext>
            </a:extLst>
          </p:cNvPr>
          <p:cNvSpPr>
            <a:spLocks noGrp="1"/>
          </p:cNvSpPr>
          <p:nvPr>
            <p:ph type="body" idx="1"/>
          </p:nvPr>
        </p:nvSpPr>
        <p:spPr>
          <a:xfrm>
            <a:off x="952501" y="2085959"/>
            <a:ext cx="4886325" cy="590566"/>
          </a:xfrm>
        </p:spPr>
        <p:txBody>
          <a:bodyPr anchor="b">
            <a:normAutofit/>
          </a:bodyPr>
          <a:lstStyle>
            <a:lvl1pPr marL="0" indent="0">
              <a:buNone/>
              <a:defRPr sz="1800" b="0" cap="all" spc="3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ED70FB3D-60AC-DEF2-4472-31B4E076CBCC}"/>
              </a:ext>
            </a:extLst>
          </p:cNvPr>
          <p:cNvSpPr>
            <a:spLocks noGrp="1"/>
          </p:cNvSpPr>
          <p:nvPr>
            <p:ph sz="half" idx="2"/>
          </p:nvPr>
        </p:nvSpPr>
        <p:spPr>
          <a:xfrm>
            <a:off x="952501" y="3048001"/>
            <a:ext cx="4886325" cy="32226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16E5BDB-B29C-788F-E2FB-6C154E8FE82E}"/>
              </a:ext>
            </a:extLst>
          </p:cNvPr>
          <p:cNvSpPr>
            <a:spLocks noGrp="1"/>
          </p:cNvSpPr>
          <p:nvPr>
            <p:ph type="body" sz="quarter" idx="3"/>
          </p:nvPr>
        </p:nvSpPr>
        <p:spPr>
          <a:xfrm>
            <a:off x="6353174" y="2085959"/>
            <a:ext cx="4886325" cy="590566"/>
          </a:xfrm>
        </p:spPr>
        <p:txBody>
          <a:bodyPr anchor="b">
            <a:normAutofit/>
          </a:bodyPr>
          <a:lstStyle>
            <a:lvl1pPr marL="0" indent="0">
              <a:buNone/>
              <a:defRPr sz="1800" b="0" cap="all" spc="3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513FF49-3276-24CA-BC81-FA92C0A9309A}"/>
              </a:ext>
            </a:extLst>
          </p:cNvPr>
          <p:cNvSpPr>
            <a:spLocks noGrp="1"/>
          </p:cNvSpPr>
          <p:nvPr>
            <p:ph sz="quarter" idx="4"/>
          </p:nvPr>
        </p:nvSpPr>
        <p:spPr>
          <a:xfrm>
            <a:off x="6353174" y="3048000"/>
            <a:ext cx="4886325" cy="32226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9E8FA1C8-C196-9BE1-F603-3FC17EDD91F8}"/>
              </a:ext>
            </a:extLst>
          </p:cNvPr>
          <p:cNvSpPr>
            <a:spLocks noGrp="1"/>
          </p:cNvSpPr>
          <p:nvPr>
            <p:ph type="dt" sz="half" idx="10"/>
          </p:nvPr>
        </p:nvSpPr>
        <p:spPr/>
        <p:txBody>
          <a:bodyPr/>
          <a:lstStyle/>
          <a:p>
            <a:fld id="{9D0D92BC-42A9-434B-8530-ADBF4485E407}" type="datetimeFigureOut">
              <a:rPr lang="en-US" smtClean="0"/>
              <a:t>5/16/2023</a:t>
            </a:fld>
            <a:endParaRPr lang="en-US"/>
          </a:p>
        </p:txBody>
      </p:sp>
      <p:sp>
        <p:nvSpPr>
          <p:cNvPr id="8" name="Footer Placeholder 7">
            <a:extLst>
              <a:ext uri="{FF2B5EF4-FFF2-40B4-BE49-F238E27FC236}">
                <a16:creationId xmlns:a16="http://schemas.microsoft.com/office/drawing/2014/main" id="{CFB79692-E142-E1D7-AD17-30C5F13657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90FCF2-7B78-2A2A-F878-58335FEA390C}"/>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11" name="Straight Connector 10">
            <a:extLst>
              <a:ext uri="{FF2B5EF4-FFF2-40B4-BE49-F238E27FC236}">
                <a16:creationId xmlns:a16="http://schemas.microsoft.com/office/drawing/2014/main" id="{BC2D0356-1ECF-682B-F87A-811BDD28B2CB}"/>
              </a:ext>
            </a:extLst>
          </p:cNvPr>
          <p:cNvCxnSpPr>
            <a:cxnSpLocks/>
          </p:cNvCxnSpPr>
          <p:nvPr/>
        </p:nvCxnSpPr>
        <p:spPr>
          <a:xfrm>
            <a:off x="1052513" y="287681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906CA06-9701-E645-C0A5-594B227B288F}"/>
              </a:ext>
            </a:extLst>
          </p:cNvPr>
          <p:cNvCxnSpPr>
            <a:cxnSpLocks/>
          </p:cNvCxnSpPr>
          <p:nvPr/>
        </p:nvCxnSpPr>
        <p:spPr>
          <a:xfrm>
            <a:off x="6435725" y="287681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6452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14DA-C0D4-E152-7F42-F6352C961E82}"/>
              </a:ext>
            </a:extLst>
          </p:cNvPr>
          <p:cNvSpPr>
            <a:spLocks noGrp="1"/>
          </p:cNvSpPr>
          <p:nvPr>
            <p:ph type="title"/>
          </p:nvPr>
        </p:nvSpPr>
        <p:spPr>
          <a:xfrm>
            <a:off x="1524000" y="914400"/>
            <a:ext cx="9715500" cy="99060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4EC2AA04-1E84-460C-F560-A228F930F0AF}"/>
              </a:ext>
            </a:extLst>
          </p:cNvPr>
          <p:cNvSpPr>
            <a:spLocks noGrp="1"/>
          </p:cNvSpPr>
          <p:nvPr>
            <p:ph type="dt" sz="half" idx="10"/>
          </p:nvPr>
        </p:nvSpPr>
        <p:spPr/>
        <p:txBody>
          <a:bodyPr/>
          <a:lstStyle/>
          <a:p>
            <a:fld id="{9D0D92BC-42A9-434B-8530-ADBF4485E407}" type="datetimeFigureOut">
              <a:rPr lang="en-US" smtClean="0"/>
              <a:t>5/16/2023</a:t>
            </a:fld>
            <a:endParaRPr lang="en-US"/>
          </a:p>
        </p:txBody>
      </p:sp>
      <p:sp>
        <p:nvSpPr>
          <p:cNvPr id="4" name="Footer Placeholder 3">
            <a:extLst>
              <a:ext uri="{FF2B5EF4-FFF2-40B4-BE49-F238E27FC236}">
                <a16:creationId xmlns:a16="http://schemas.microsoft.com/office/drawing/2014/main" id="{24AB260E-3910-7D1B-5074-24F5F0AB53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2020F1-A878-9B80-6B4F-7D71406BBF38}"/>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2173938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7652D6-7AE9-3E3B-5C1B-2B4399B150D5}"/>
              </a:ext>
            </a:extLst>
          </p:cNvPr>
          <p:cNvSpPr>
            <a:spLocks noGrp="1"/>
          </p:cNvSpPr>
          <p:nvPr>
            <p:ph type="dt" sz="half" idx="10"/>
          </p:nvPr>
        </p:nvSpPr>
        <p:spPr/>
        <p:txBody>
          <a:bodyPr/>
          <a:lstStyle/>
          <a:p>
            <a:fld id="{9D0D92BC-42A9-434B-8530-ADBF4485E407}" type="datetimeFigureOut">
              <a:rPr lang="en-US" smtClean="0"/>
              <a:t>5/16/2023</a:t>
            </a:fld>
            <a:endParaRPr lang="en-US"/>
          </a:p>
        </p:txBody>
      </p:sp>
      <p:sp>
        <p:nvSpPr>
          <p:cNvPr id="3" name="Footer Placeholder 2">
            <a:extLst>
              <a:ext uri="{FF2B5EF4-FFF2-40B4-BE49-F238E27FC236}">
                <a16:creationId xmlns:a16="http://schemas.microsoft.com/office/drawing/2014/main" id="{A9A7127E-2A63-6F45-4C40-8358436307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56FB79-D9D1-5381-0019-E24F8B4DAAB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244953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23B5-7DA9-0E4F-DA39-4624DB8A252E}"/>
              </a:ext>
            </a:extLst>
          </p:cNvPr>
          <p:cNvSpPr>
            <a:spLocks noGrp="1"/>
          </p:cNvSpPr>
          <p:nvPr>
            <p:ph type="title"/>
          </p:nvPr>
        </p:nvSpPr>
        <p:spPr>
          <a:xfrm>
            <a:off x="1524000" y="1369065"/>
            <a:ext cx="3266536" cy="2312979"/>
          </a:xfrm>
        </p:spPr>
        <p:txBody>
          <a:bodyPr anchor="b">
            <a:noAutofit/>
          </a:bodyPr>
          <a:lstStyle>
            <a:lvl1pPr>
              <a:defRPr sz="2800"/>
            </a:lvl1pPr>
          </a:lstStyle>
          <a:p>
            <a:r>
              <a:rPr lang="en-US" dirty="0"/>
              <a:t>Click to edit Master title style</a:t>
            </a:r>
          </a:p>
        </p:txBody>
      </p:sp>
      <p:sp>
        <p:nvSpPr>
          <p:cNvPr id="3" name="Content Placeholder 2">
            <a:extLst>
              <a:ext uri="{FF2B5EF4-FFF2-40B4-BE49-F238E27FC236}">
                <a16:creationId xmlns:a16="http://schemas.microsoft.com/office/drawing/2014/main" id="{B94A5E77-518A-1FB9-B473-E19CADE04669}"/>
              </a:ext>
            </a:extLst>
          </p:cNvPr>
          <p:cNvSpPr>
            <a:spLocks noGrp="1"/>
          </p:cNvSpPr>
          <p:nvPr>
            <p:ph idx="1"/>
          </p:nvPr>
        </p:nvSpPr>
        <p:spPr>
          <a:xfrm>
            <a:off x="5624423" y="987425"/>
            <a:ext cx="5615077" cy="4873625"/>
          </a:xfrm>
        </p:spPr>
        <p:txBody>
          <a:bodyPr anchor="ct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365344F-7D06-2406-D113-D24587835D69}"/>
              </a:ext>
            </a:extLst>
          </p:cNvPr>
          <p:cNvSpPr>
            <a:spLocks noGrp="1"/>
          </p:cNvSpPr>
          <p:nvPr>
            <p:ph type="body" sz="half" idx="2"/>
          </p:nvPr>
        </p:nvSpPr>
        <p:spPr>
          <a:xfrm>
            <a:off x="1524000" y="3947801"/>
            <a:ext cx="3266536" cy="238283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22BE708-BAD0-A0A6-9332-9D2179E673FB}"/>
              </a:ext>
            </a:extLst>
          </p:cNvPr>
          <p:cNvSpPr>
            <a:spLocks noGrp="1"/>
          </p:cNvSpPr>
          <p:nvPr>
            <p:ph type="dt" sz="half" idx="10"/>
          </p:nvPr>
        </p:nvSpPr>
        <p:spPr/>
        <p:txBody>
          <a:bodyPr/>
          <a:lstStyle/>
          <a:p>
            <a:fld id="{9D0D92BC-42A9-434B-8530-ADBF4485E407}" type="datetimeFigureOut">
              <a:rPr lang="en-US" smtClean="0"/>
              <a:t>5/16/2023</a:t>
            </a:fld>
            <a:endParaRPr lang="en-US"/>
          </a:p>
        </p:txBody>
      </p:sp>
      <p:sp>
        <p:nvSpPr>
          <p:cNvPr id="6" name="Footer Placeholder 5">
            <a:extLst>
              <a:ext uri="{FF2B5EF4-FFF2-40B4-BE49-F238E27FC236}">
                <a16:creationId xmlns:a16="http://schemas.microsoft.com/office/drawing/2014/main" id="{F8A70050-9362-4EC4-6B73-3A38445B71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CDA991-8608-CAB4-33FA-03D380D2F060}"/>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836000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7B837-332D-9100-E007-7DE279481410}"/>
              </a:ext>
            </a:extLst>
          </p:cNvPr>
          <p:cNvSpPr>
            <a:spLocks noGrp="1"/>
          </p:cNvSpPr>
          <p:nvPr>
            <p:ph type="title"/>
          </p:nvPr>
        </p:nvSpPr>
        <p:spPr>
          <a:xfrm>
            <a:off x="1523999" y="1385457"/>
            <a:ext cx="3312543" cy="2304288"/>
          </a:xfrm>
        </p:spPr>
        <p:txBody>
          <a:bodyPr anchor="b">
            <a:normAutofit/>
          </a:bodyPr>
          <a:lstStyle>
            <a:lvl1pPr>
              <a:defRPr sz="2800"/>
            </a:lvl1pPr>
          </a:lstStyle>
          <a:p>
            <a:r>
              <a:rPr lang="en-US" dirty="0"/>
              <a:t>Click to edit Master title style</a:t>
            </a:r>
          </a:p>
        </p:txBody>
      </p:sp>
      <p:sp>
        <p:nvSpPr>
          <p:cNvPr id="3" name="Picture Placeholder 2">
            <a:extLst>
              <a:ext uri="{FF2B5EF4-FFF2-40B4-BE49-F238E27FC236}">
                <a16:creationId xmlns:a16="http://schemas.microsoft.com/office/drawing/2014/main" id="{3E0DE983-0B0E-07CC-8C57-4EA529E27D19}"/>
              </a:ext>
            </a:extLst>
          </p:cNvPr>
          <p:cNvSpPr>
            <a:spLocks noGrp="1"/>
          </p:cNvSpPr>
          <p:nvPr>
            <p:ph type="pic" idx="1"/>
          </p:nvPr>
        </p:nvSpPr>
        <p:spPr>
          <a:xfrm>
            <a:off x="5624423" y="957263"/>
            <a:ext cx="5372189" cy="4962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CAB867-3FC6-5007-61B0-D9B7E5B0CED6}"/>
              </a:ext>
            </a:extLst>
          </p:cNvPr>
          <p:cNvSpPr>
            <a:spLocks noGrp="1"/>
          </p:cNvSpPr>
          <p:nvPr>
            <p:ph type="body" sz="half" idx="2"/>
          </p:nvPr>
        </p:nvSpPr>
        <p:spPr>
          <a:xfrm>
            <a:off x="1524000" y="3958315"/>
            <a:ext cx="3312542" cy="1961473"/>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6FC7E0F-BFE1-7134-163B-B777970B762A}"/>
              </a:ext>
            </a:extLst>
          </p:cNvPr>
          <p:cNvSpPr>
            <a:spLocks noGrp="1"/>
          </p:cNvSpPr>
          <p:nvPr>
            <p:ph type="dt" sz="half" idx="10"/>
          </p:nvPr>
        </p:nvSpPr>
        <p:spPr/>
        <p:txBody>
          <a:bodyPr/>
          <a:lstStyle/>
          <a:p>
            <a:fld id="{9D0D92BC-42A9-434B-8530-ADBF4485E407}" type="datetimeFigureOut">
              <a:rPr lang="en-US" smtClean="0"/>
              <a:t>5/16/2023</a:t>
            </a:fld>
            <a:endParaRPr lang="en-US"/>
          </a:p>
        </p:txBody>
      </p:sp>
      <p:sp>
        <p:nvSpPr>
          <p:cNvPr id="6" name="Footer Placeholder 5">
            <a:extLst>
              <a:ext uri="{FF2B5EF4-FFF2-40B4-BE49-F238E27FC236}">
                <a16:creationId xmlns:a16="http://schemas.microsoft.com/office/drawing/2014/main" id="{AD395D0B-4F98-F3BE-FB23-22D8C5D41F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FB2E3D-2188-B7A9-0ECE-978147358479}"/>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772480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5258B98-3BD5-0A20-B0E7-944EAEB2654A}"/>
              </a:ext>
            </a:extLst>
          </p:cNvPr>
          <p:cNvSpPr/>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C0D404C1-E8A5-65FC-C068-21EA0397ED63}"/>
              </a:ext>
            </a:extLst>
          </p:cNvPr>
          <p:cNvSpPr>
            <a:spLocks noGrp="1"/>
          </p:cNvSpPr>
          <p:nvPr>
            <p:ph type="title"/>
          </p:nvPr>
        </p:nvSpPr>
        <p:spPr>
          <a:xfrm>
            <a:off x="952500" y="757238"/>
            <a:ext cx="10287000" cy="11477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26DCFD78-F171-BA47-AAF3-C6EB75F94C78}"/>
              </a:ext>
            </a:extLst>
          </p:cNvPr>
          <p:cNvSpPr>
            <a:spLocks noGrp="1"/>
          </p:cNvSpPr>
          <p:nvPr>
            <p:ph type="body" idx="1"/>
          </p:nvPr>
        </p:nvSpPr>
        <p:spPr>
          <a:xfrm>
            <a:off x="952500" y="2285997"/>
            <a:ext cx="10287000" cy="38909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5965A77-B1AB-D608-A6C5-F0F99B6913D8}"/>
              </a:ext>
            </a:extLst>
          </p:cNvPr>
          <p:cNvSpPr>
            <a:spLocks noGrp="1"/>
          </p:cNvSpPr>
          <p:nvPr>
            <p:ph type="dt" sz="half" idx="2"/>
          </p:nvPr>
        </p:nvSpPr>
        <p:spPr>
          <a:xfrm rot="5400000">
            <a:off x="10568087" y="4756249"/>
            <a:ext cx="2476307"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9D0D92BC-42A9-434B-8530-ADBF4485E407}" type="datetimeFigureOut">
              <a:rPr lang="en-US" smtClean="0"/>
              <a:pPr/>
              <a:t>5/16/2023</a:t>
            </a:fld>
            <a:endParaRPr lang="en-US" dirty="0"/>
          </a:p>
        </p:txBody>
      </p:sp>
      <p:sp>
        <p:nvSpPr>
          <p:cNvPr id="5" name="Footer Placeholder 4">
            <a:extLst>
              <a:ext uri="{FF2B5EF4-FFF2-40B4-BE49-F238E27FC236}">
                <a16:creationId xmlns:a16="http://schemas.microsoft.com/office/drawing/2014/main" id="{05DE34E5-5E9B-7786-05B5-B93241EE2F42}"/>
              </a:ext>
            </a:extLst>
          </p:cNvPr>
          <p:cNvSpPr>
            <a:spLocks noGrp="1"/>
          </p:cNvSpPr>
          <p:nvPr>
            <p:ph type="ftr" sz="quarter" idx="3"/>
          </p:nvPr>
        </p:nvSpPr>
        <p:spPr>
          <a:xfrm rot="5400000">
            <a:off x="10589519" y="1758059"/>
            <a:ext cx="2433442"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525CD4B-611E-32FA-419D-326099EEF340}"/>
              </a:ext>
            </a:extLst>
          </p:cNvPr>
          <p:cNvSpPr>
            <a:spLocks noGrp="1"/>
          </p:cNvSpPr>
          <p:nvPr>
            <p:ph type="sldNum" sz="quarter" idx="4"/>
          </p:nvPr>
        </p:nvSpPr>
        <p:spPr>
          <a:xfrm>
            <a:off x="11539542" y="3246437"/>
            <a:ext cx="533399" cy="365125"/>
          </a:xfrm>
          <a:prstGeom prst="rect">
            <a:avLst/>
          </a:prstGeom>
        </p:spPr>
        <p:txBody>
          <a:bodyPr vert="horz" lIns="91440" tIns="45720" rIns="91440" bIns="45720" rtlCol="0" anchor="ctr"/>
          <a:lstStyle>
            <a:lvl1pPr algn="ctr">
              <a:defRPr sz="1600" b="1" cap="all" baseline="0">
                <a:solidFill>
                  <a:schemeClr val="tx1"/>
                </a:solidFill>
                <a:latin typeface="+mj-lt"/>
              </a:defRPr>
            </a:lvl1pPr>
          </a:lstStyle>
          <a:p>
            <a:fld id="{A0289F9E-9962-4B7B-BA18-A15907CCC6BF}" type="slidenum">
              <a:rPr lang="en-US" smtClean="0"/>
              <a:pPr/>
              <a:t>‹#›</a:t>
            </a:fld>
            <a:endParaRPr lang="en-US" dirty="0"/>
          </a:p>
        </p:txBody>
      </p:sp>
    </p:spTree>
    <p:extLst>
      <p:ext uri="{BB962C8B-B14F-4D97-AF65-F5344CB8AC3E}">
        <p14:creationId xmlns:p14="http://schemas.microsoft.com/office/powerpoint/2010/main" val="32254918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56032"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21208"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39496"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3210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600">
          <p15:clr>
            <a:srgbClr val="F26B43"/>
          </p15:clr>
        </p15:guide>
        <p15:guide id="4" pos="3240">
          <p15:clr>
            <a:srgbClr val="F26B43"/>
          </p15:clr>
        </p15:guide>
        <p15:guide id="5" pos="4440">
          <p15:clr>
            <a:srgbClr val="F26B43"/>
          </p15:clr>
        </p15:guide>
        <p15:guide id="6" pos="7080">
          <p15:clr>
            <a:srgbClr val="F26B43"/>
          </p15:clr>
        </p15:guide>
        <p15:guide id="7" orient="horz" pos="1440">
          <p15:clr>
            <a:srgbClr val="F26B43"/>
          </p15:clr>
        </p15:guide>
        <p15:guide id="8" orient="horz" pos="120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4438DC-3CEE-4170-9B1C-BAC05CD8C3B5}"/>
              </a:ext>
            </a:extLst>
          </p:cNvPr>
          <p:cNvSpPr>
            <a:spLocks noGrp="1"/>
          </p:cNvSpPr>
          <p:nvPr>
            <p:ph type="title"/>
          </p:nvPr>
        </p:nvSpPr>
        <p:spPr>
          <a:xfrm>
            <a:off x="1088136" y="1090245"/>
            <a:ext cx="9922764" cy="129422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C19D24-DCBE-47F9-8B85-8A118B02B3C9}"/>
              </a:ext>
            </a:extLst>
          </p:cNvPr>
          <p:cNvSpPr>
            <a:spLocks noGrp="1"/>
          </p:cNvSpPr>
          <p:nvPr>
            <p:ph type="body" idx="1"/>
          </p:nvPr>
        </p:nvSpPr>
        <p:spPr>
          <a:xfrm>
            <a:off x="1088136" y="2447778"/>
            <a:ext cx="9922764" cy="38387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34F5788-BDCE-49E2-80AE-31C739C6A0CE}"/>
              </a:ext>
            </a:extLst>
          </p:cNvPr>
          <p:cNvSpPr>
            <a:spLocks noGrp="1"/>
          </p:cNvSpPr>
          <p:nvPr>
            <p:ph type="dt" sz="half" idx="2"/>
          </p:nvPr>
        </p:nvSpPr>
        <p:spPr>
          <a:xfrm>
            <a:off x="7315200" y="6389688"/>
            <a:ext cx="3695302" cy="365125"/>
          </a:xfrm>
          <a:prstGeom prst="rect">
            <a:avLst/>
          </a:prstGeom>
        </p:spPr>
        <p:txBody>
          <a:bodyPr vert="horz" lIns="91440" tIns="45720" rIns="91440" bIns="45720" rtlCol="0" anchor="ctr"/>
          <a:lstStyle>
            <a:lvl1pPr algn="l">
              <a:defRPr sz="900">
                <a:solidFill>
                  <a:schemeClr val="tx1"/>
                </a:solidFill>
              </a:defRPr>
            </a:lvl1pPr>
          </a:lstStyle>
          <a:p>
            <a:fld id="{A1E45834-53BD-4C8F-B791-CD5378F4150E}" type="datetimeFigureOut">
              <a:rPr lang="en-US" smtClean="0"/>
              <a:t>5/16/2023</a:t>
            </a:fld>
            <a:endParaRPr lang="en-US"/>
          </a:p>
        </p:txBody>
      </p:sp>
      <p:sp>
        <p:nvSpPr>
          <p:cNvPr id="5" name="Footer Placeholder 4">
            <a:extLst>
              <a:ext uri="{FF2B5EF4-FFF2-40B4-BE49-F238E27FC236}">
                <a16:creationId xmlns:a16="http://schemas.microsoft.com/office/drawing/2014/main" id="{FD1D5844-8163-4D82-BEFC-BC2D8D511B7E}"/>
              </a:ext>
            </a:extLst>
          </p:cNvPr>
          <p:cNvSpPr>
            <a:spLocks noGrp="1"/>
          </p:cNvSpPr>
          <p:nvPr>
            <p:ph type="ftr" sz="quarter" idx="3"/>
          </p:nvPr>
        </p:nvSpPr>
        <p:spPr>
          <a:xfrm>
            <a:off x="1090940" y="6389688"/>
            <a:ext cx="4433560" cy="365125"/>
          </a:xfrm>
          <a:prstGeom prst="rect">
            <a:avLst/>
          </a:prstGeom>
        </p:spPr>
        <p:txBody>
          <a:bodyPr vert="horz" lIns="91440" tIns="45720" rIns="91440" bIns="45720" rtlCol="0" anchor="ctr"/>
          <a:lstStyle>
            <a:lvl1pPr algn="l">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22698A50-C435-4220-82C6-C8D62A7C9EB0}"/>
              </a:ext>
            </a:extLst>
          </p:cNvPr>
          <p:cNvSpPr>
            <a:spLocks noGrp="1"/>
          </p:cNvSpPr>
          <p:nvPr>
            <p:ph type="sldNum" sz="quarter" idx="4"/>
          </p:nvPr>
        </p:nvSpPr>
        <p:spPr>
          <a:xfrm>
            <a:off x="10983190" y="6389688"/>
            <a:ext cx="940296" cy="365125"/>
          </a:xfrm>
          <a:prstGeom prst="rect">
            <a:avLst/>
          </a:prstGeom>
        </p:spPr>
        <p:txBody>
          <a:bodyPr vert="horz" lIns="91440" tIns="45720" rIns="91440" bIns="45720" rtlCol="0" anchor="ctr"/>
          <a:lstStyle>
            <a:lvl1pPr algn="r">
              <a:defRPr sz="900">
                <a:solidFill>
                  <a:schemeClr val="tx1"/>
                </a:solidFill>
              </a:defRPr>
            </a:lvl1pPr>
          </a:lstStyle>
          <a:p>
            <a:fld id="{719D7796-F675-488F-AC46-C88938C80352}" type="slidenum">
              <a:rPr lang="en-US" smtClean="0"/>
              <a:t>‹#›</a:t>
            </a:fld>
            <a:endParaRPr lang="en-US"/>
          </a:p>
        </p:txBody>
      </p:sp>
      <p:cxnSp>
        <p:nvCxnSpPr>
          <p:cNvPr id="28" name="Straight Connector 27">
            <a:extLst>
              <a:ext uri="{FF2B5EF4-FFF2-40B4-BE49-F238E27FC236}">
                <a16:creationId xmlns:a16="http://schemas.microsoft.com/office/drawing/2014/main" id="{D8689CE0-64D2-447C-9C1F-872D111D8AC3}"/>
              </a:ext>
            </a:extLst>
          </p:cNvPr>
          <p:cNvCxnSpPr>
            <a:cxnSpLocks/>
          </p:cNvCxnSpPr>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44182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400" b="1" kern="1200" cap="none" baseline="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pos="744">
          <p15:clr>
            <a:srgbClr val="F26B43"/>
          </p15:clr>
        </p15:guide>
        <p15:guide id="6" pos="360">
          <p15:clr>
            <a:srgbClr val="F26B43"/>
          </p15:clr>
        </p15:guide>
        <p15:guide id="8" pos="6936">
          <p15:clr>
            <a:srgbClr val="F26B43"/>
          </p15:clr>
        </p15:guide>
        <p15:guide id="10" orient="horz" pos="720">
          <p15:clr>
            <a:srgbClr val="F26B43"/>
          </p15:clr>
        </p15:guide>
        <p15:guide id="14" pos="6528">
          <p15:clr>
            <a:srgbClr val="F26B43"/>
          </p15:clr>
        </p15:guide>
        <p15:guide id="22" orient="horz" pos="36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8D9F9FB-4636-12EE-2638-D42F20140C5A}"/>
              </a:ext>
            </a:extLst>
          </p:cNvPr>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4014907C-902D-A20A-89C3-FF003CA089F6}"/>
              </a:ext>
            </a:extLst>
          </p:cNvPr>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11AE5F09-810C-F7FB-1FE5-AF2B011AB6DA}"/>
              </a:ext>
            </a:extLst>
          </p:cNvPr>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38FB378F-2C3D-3544-B951-A529BBE2566D}" type="datetimeFigureOut">
              <a:rPr lang="en-US"/>
              <a:pPr>
                <a:defRPr/>
              </a:pPr>
              <a:t>5/16/2023</a:t>
            </a:fld>
            <a:endParaRPr lang="en-US"/>
          </a:p>
        </p:txBody>
      </p:sp>
      <p:sp>
        <p:nvSpPr>
          <p:cNvPr id="5" name="Footer Placeholder 4">
            <a:extLst>
              <a:ext uri="{FF2B5EF4-FFF2-40B4-BE49-F238E27FC236}">
                <a16:creationId xmlns:a16="http://schemas.microsoft.com/office/drawing/2014/main" id="{291605DC-F808-0C99-4171-153D76644F53}"/>
              </a:ext>
            </a:extLst>
          </p:cNvPr>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4B9FF393-36B8-ED09-C266-D9927EF23877}"/>
              </a:ext>
            </a:extLst>
          </p:cNvPr>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a:defRPr/>
            </a:pPr>
            <a:fld id="{2A8DF085-C332-E149-86FD-2488502C43C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hyperlink" Target="http://blog.ncce.org/2015/02/24/infographic-13-google-search-tricks/" TargetMode="External"/><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www.doi.org/10.56726/IRJMETS35758"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thebluediamondgallery.com/wooden-tile/t/thank-you.html" TargetMode="External"/><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2A6BF7D-31E7-7EC2-22A2-173FD6000503}"/>
              </a:ext>
            </a:extLst>
          </p:cNvPr>
          <p:cNvPicPr>
            <a:picLocks noChangeAspect="1"/>
          </p:cNvPicPr>
          <p:nvPr/>
        </p:nvPicPr>
        <p:blipFill rotWithShape="1">
          <a:blip r:embed="rId2">
            <a:alphaModFix/>
          </a:blip>
          <a:srcRect t="14272" r="-2" b="29490"/>
          <a:stretch/>
        </p:blipFill>
        <p:spPr>
          <a:xfrm>
            <a:off x="20" y="-4726"/>
            <a:ext cx="12191980" cy="6856429"/>
          </a:xfrm>
          <a:prstGeom prst="rect">
            <a:avLst/>
          </a:prstGeom>
        </p:spPr>
      </p:pic>
      <p:sp>
        <p:nvSpPr>
          <p:cNvPr id="11" name="Rectangle 10">
            <a:extLst>
              <a:ext uri="{FF2B5EF4-FFF2-40B4-BE49-F238E27FC236}">
                <a16:creationId xmlns:a16="http://schemas.microsoft.com/office/drawing/2014/main" id="{ED0A0432-F95F-6441-CC5D-B6BB755FA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42985"/>
            <a:ext cx="12192000" cy="312031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F0586C3-A19F-D214-ABDE-30AD5B666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17342" y="1250342"/>
            <a:ext cx="4357316" cy="4357316"/>
          </a:xfrm>
          <a:custGeom>
            <a:avLst/>
            <a:gdLst>
              <a:gd name="connsiteX0" fmla="*/ 2178658 w 4357316"/>
              <a:gd name="connsiteY0" fmla="*/ 0 h 4357316"/>
              <a:gd name="connsiteX1" fmla="*/ 4357316 w 4357316"/>
              <a:gd name="connsiteY1" fmla="*/ 2178658 h 4357316"/>
              <a:gd name="connsiteX2" fmla="*/ 2178658 w 4357316"/>
              <a:gd name="connsiteY2" fmla="*/ 4357316 h 4357316"/>
              <a:gd name="connsiteX3" fmla="*/ 0 w 4357316"/>
              <a:gd name="connsiteY3" fmla="*/ 2178658 h 4357316"/>
              <a:gd name="connsiteX4" fmla="*/ 2178658 w 4357316"/>
              <a:gd name="connsiteY4" fmla="*/ 0 h 435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316" h="4357316">
                <a:moveTo>
                  <a:pt x="2178658" y="0"/>
                </a:moveTo>
                <a:cubicBezTo>
                  <a:pt x="3381898" y="0"/>
                  <a:pt x="4357316" y="975418"/>
                  <a:pt x="4357316" y="2178658"/>
                </a:cubicBezTo>
                <a:cubicBezTo>
                  <a:pt x="4357316" y="3381898"/>
                  <a:pt x="3381898" y="4357316"/>
                  <a:pt x="2178658" y="4357316"/>
                </a:cubicBezTo>
                <a:cubicBezTo>
                  <a:pt x="975418" y="4357316"/>
                  <a:pt x="0" y="3381898"/>
                  <a:pt x="0" y="2178658"/>
                </a:cubicBezTo>
                <a:cubicBezTo>
                  <a:pt x="0" y="975418"/>
                  <a:pt x="975418" y="0"/>
                  <a:pt x="217865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cNvSpPr>
            <a:spLocks noGrp="1"/>
          </p:cNvSpPr>
          <p:nvPr>
            <p:ph type="ctrTitle"/>
          </p:nvPr>
        </p:nvSpPr>
        <p:spPr>
          <a:xfrm>
            <a:off x="4403731" y="2262359"/>
            <a:ext cx="3535679" cy="1576868"/>
          </a:xfrm>
        </p:spPr>
        <p:txBody>
          <a:bodyPr anchor="b">
            <a:normAutofit fontScale="90000"/>
          </a:bodyPr>
          <a:lstStyle/>
          <a:p>
            <a:pPr algn="ctr">
              <a:lnSpc>
                <a:spcPct val="110000"/>
              </a:lnSpc>
            </a:pPr>
            <a:r>
              <a:rPr lang="en-US" sz="2600" dirty="0"/>
              <a:t>Adaptive Learning For Web Recommendation</a:t>
            </a:r>
          </a:p>
        </p:txBody>
      </p:sp>
      <p:cxnSp>
        <p:nvCxnSpPr>
          <p:cNvPr id="15" name="Straight Connector 14">
            <a:extLst>
              <a:ext uri="{FF2B5EF4-FFF2-40B4-BE49-F238E27FC236}">
                <a16:creationId xmlns:a16="http://schemas.microsoft.com/office/drawing/2014/main" id="{414C5C93-B9E9-4392-ADCF-ABF21209DD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3" y="396058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71374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C8B38D4-9D92-4608-A16B-260E8CC21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524000" y="762001"/>
            <a:ext cx="9144000" cy="869092"/>
          </a:xfrm>
        </p:spPr>
        <p:txBody>
          <a:bodyPr>
            <a:normAutofit/>
          </a:bodyPr>
          <a:lstStyle/>
          <a:p>
            <a:pPr algn="ctr"/>
            <a:r>
              <a:rPr lang="en-US" dirty="0"/>
              <a:t> Hardware SYSTEM CONFIGURATION</a:t>
            </a:r>
          </a:p>
        </p:txBody>
      </p:sp>
      <p:sp>
        <p:nvSpPr>
          <p:cNvPr id="12" name="Rectangle 11">
            <a:extLst>
              <a:ext uri="{FF2B5EF4-FFF2-40B4-BE49-F238E27FC236}">
                <a16:creationId xmlns:a16="http://schemas.microsoft.com/office/drawing/2014/main" id="{0B25D2F4-7A0E-ACA7-3A97-AEE028D25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37234"/>
            <a:ext cx="12192000" cy="312031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a:extLst>
              <a:ext uri="{FF2B5EF4-FFF2-40B4-BE49-F238E27FC236}">
                <a16:creationId xmlns:a16="http://schemas.microsoft.com/office/drawing/2014/main" id="{E5C90B89-B3F1-BBC4-CF20-32085AF4368C}"/>
              </a:ext>
            </a:extLst>
          </p:cNvPr>
          <p:cNvGraphicFramePr>
            <a:graphicFrameLocks noGrp="1"/>
          </p:cNvGraphicFramePr>
          <p:nvPr>
            <p:ph idx="1"/>
            <p:extLst>
              <p:ext uri="{D42A27DB-BD31-4B8C-83A1-F6EECF244321}">
                <p14:modId xmlns:p14="http://schemas.microsoft.com/office/powerpoint/2010/main" val="3949526489"/>
              </p:ext>
            </p:extLst>
          </p:nvPr>
        </p:nvGraphicFramePr>
        <p:xfrm>
          <a:off x="952500" y="2393094"/>
          <a:ext cx="10287000" cy="37029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1132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C8B38D4-9D92-4608-A16B-260E8CC21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524000" y="762001"/>
            <a:ext cx="9144000" cy="869092"/>
          </a:xfrm>
        </p:spPr>
        <p:txBody>
          <a:bodyPr>
            <a:normAutofit/>
          </a:bodyPr>
          <a:lstStyle/>
          <a:p>
            <a:pPr algn="ctr"/>
            <a:r>
              <a:rPr lang="en-US" dirty="0"/>
              <a:t>Software SYSTEM CONFIGURATION</a:t>
            </a:r>
          </a:p>
        </p:txBody>
      </p:sp>
      <p:sp>
        <p:nvSpPr>
          <p:cNvPr id="12" name="Rectangle 11">
            <a:extLst>
              <a:ext uri="{FF2B5EF4-FFF2-40B4-BE49-F238E27FC236}">
                <a16:creationId xmlns:a16="http://schemas.microsoft.com/office/drawing/2014/main" id="{0B25D2F4-7A0E-ACA7-3A97-AEE028D25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37234"/>
            <a:ext cx="12192000" cy="312031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a:extLst>
              <a:ext uri="{FF2B5EF4-FFF2-40B4-BE49-F238E27FC236}">
                <a16:creationId xmlns:a16="http://schemas.microsoft.com/office/drawing/2014/main" id="{D1DBF4C9-EC07-8C7A-B5E1-227B14AAD0E1}"/>
              </a:ext>
            </a:extLst>
          </p:cNvPr>
          <p:cNvGraphicFramePr>
            <a:graphicFrameLocks noGrp="1"/>
          </p:cNvGraphicFramePr>
          <p:nvPr>
            <p:ph idx="1"/>
            <p:extLst>
              <p:ext uri="{D42A27DB-BD31-4B8C-83A1-F6EECF244321}">
                <p14:modId xmlns:p14="http://schemas.microsoft.com/office/powerpoint/2010/main" val="1758884417"/>
              </p:ext>
            </p:extLst>
          </p:nvPr>
        </p:nvGraphicFramePr>
        <p:xfrm>
          <a:off x="952500" y="2393094"/>
          <a:ext cx="10287000" cy="37029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27487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41">
            <a:extLst>
              <a:ext uri="{FF2B5EF4-FFF2-40B4-BE49-F238E27FC236}">
                <a16:creationId xmlns:a16="http://schemas.microsoft.com/office/drawing/2014/main" id="{F5258B98-3BD5-0A20-B0E7-944EAEB2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43">
            <a:extLst>
              <a:ext uri="{FF2B5EF4-FFF2-40B4-BE49-F238E27FC236}">
                <a16:creationId xmlns:a16="http://schemas.microsoft.com/office/drawing/2014/main" id="{1C74AEE6-9CA7-5247-DC34-99634247DF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56" name="Rectangle 45">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5" descr="Microelectronics 1080P, 2K, 4K, 5K HD wallpapers free download ...">
            <a:extLst>
              <a:ext uri="{FF2B5EF4-FFF2-40B4-BE49-F238E27FC236}">
                <a16:creationId xmlns:a16="http://schemas.microsoft.com/office/drawing/2014/main" id="{5889E9D8-F673-84BC-CA3A-47721476B180}"/>
              </a:ext>
            </a:extLst>
          </p:cNvPr>
          <p:cNvPicPr>
            <a:picLocks noChangeAspect="1"/>
          </p:cNvPicPr>
          <p:nvPr/>
        </p:nvPicPr>
        <p:blipFill rotWithShape="1">
          <a:blip r:embed="rId2">
            <a:alphaModFix/>
          </a:blip>
          <a:srcRect t="6958" b="8156"/>
          <a:stretch/>
        </p:blipFill>
        <p:spPr>
          <a:xfrm>
            <a:off x="20" y="1571"/>
            <a:ext cx="12191980" cy="6856429"/>
          </a:xfrm>
          <a:prstGeom prst="rect">
            <a:avLst/>
          </a:prstGeom>
        </p:spPr>
      </p:pic>
      <p:sp>
        <p:nvSpPr>
          <p:cNvPr id="57" name="Rectangle 47">
            <a:extLst>
              <a:ext uri="{FF2B5EF4-FFF2-40B4-BE49-F238E27FC236}">
                <a16:creationId xmlns:a16="http://schemas.microsoft.com/office/drawing/2014/main" id="{ED0A0432-F95F-6441-CC5D-B6BB755FA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42985"/>
            <a:ext cx="12192000" cy="312031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49">
            <a:extLst>
              <a:ext uri="{FF2B5EF4-FFF2-40B4-BE49-F238E27FC236}">
                <a16:creationId xmlns:a16="http://schemas.microsoft.com/office/drawing/2014/main" id="{3F0586C3-A19F-D214-ABDE-30AD5B666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17342" y="1250342"/>
            <a:ext cx="4357316" cy="4357316"/>
          </a:xfrm>
          <a:custGeom>
            <a:avLst/>
            <a:gdLst>
              <a:gd name="connsiteX0" fmla="*/ 2178658 w 4357316"/>
              <a:gd name="connsiteY0" fmla="*/ 0 h 4357316"/>
              <a:gd name="connsiteX1" fmla="*/ 4357316 w 4357316"/>
              <a:gd name="connsiteY1" fmla="*/ 2178658 h 4357316"/>
              <a:gd name="connsiteX2" fmla="*/ 2178658 w 4357316"/>
              <a:gd name="connsiteY2" fmla="*/ 4357316 h 4357316"/>
              <a:gd name="connsiteX3" fmla="*/ 0 w 4357316"/>
              <a:gd name="connsiteY3" fmla="*/ 2178658 h 4357316"/>
              <a:gd name="connsiteX4" fmla="*/ 2178658 w 4357316"/>
              <a:gd name="connsiteY4" fmla="*/ 0 h 435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316" h="4357316">
                <a:moveTo>
                  <a:pt x="2178658" y="0"/>
                </a:moveTo>
                <a:cubicBezTo>
                  <a:pt x="3381898" y="0"/>
                  <a:pt x="4357316" y="975418"/>
                  <a:pt x="4357316" y="2178658"/>
                </a:cubicBezTo>
                <a:cubicBezTo>
                  <a:pt x="4357316" y="3381898"/>
                  <a:pt x="3381898" y="4357316"/>
                  <a:pt x="2178658" y="4357316"/>
                </a:cubicBezTo>
                <a:cubicBezTo>
                  <a:pt x="975418" y="4357316"/>
                  <a:pt x="0" y="3381898"/>
                  <a:pt x="0" y="2178658"/>
                </a:cubicBezTo>
                <a:cubicBezTo>
                  <a:pt x="0" y="975418"/>
                  <a:pt x="975418" y="0"/>
                  <a:pt x="217865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3485DD9-7063-6C6A-F3AE-8FCE45381E14}"/>
              </a:ext>
            </a:extLst>
          </p:cNvPr>
          <p:cNvSpPr>
            <a:spLocks noGrp="1"/>
          </p:cNvSpPr>
          <p:nvPr>
            <p:ph type="title"/>
          </p:nvPr>
        </p:nvSpPr>
        <p:spPr>
          <a:xfrm>
            <a:off x="4328161" y="2211978"/>
            <a:ext cx="3535679" cy="1425728"/>
          </a:xfrm>
        </p:spPr>
        <p:txBody>
          <a:bodyPr vert="horz" lIns="91440" tIns="45720" rIns="91440" bIns="45720" rtlCol="0" anchor="b">
            <a:normAutofit fontScale="90000"/>
          </a:bodyPr>
          <a:lstStyle/>
          <a:p>
            <a:pPr algn="ctr"/>
            <a:r>
              <a:rPr lang="en-US" dirty="0"/>
              <a:t>System architecture</a:t>
            </a:r>
            <a:br>
              <a:rPr lang="en-US" dirty="0"/>
            </a:br>
            <a:r>
              <a:rPr lang="en-US" dirty="0"/>
              <a:t>(Hld)</a:t>
            </a:r>
          </a:p>
        </p:txBody>
      </p:sp>
      <p:cxnSp>
        <p:nvCxnSpPr>
          <p:cNvPr id="59" name="Straight Connector 51">
            <a:extLst>
              <a:ext uri="{FF2B5EF4-FFF2-40B4-BE49-F238E27FC236}">
                <a16:creationId xmlns:a16="http://schemas.microsoft.com/office/drawing/2014/main" id="{414C5C93-B9E9-4392-ADCF-ABF21209DD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3" y="396058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8103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04E4F36A-4EC1-E942-01F0-B112D48D0F0F}"/>
              </a:ext>
            </a:extLst>
          </p:cNvPr>
          <p:cNvPicPr>
            <a:picLocks noGrp="1" noChangeAspect="1"/>
          </p:cNvPicPr>
          <p:nvPr>
            <p:ph idx="1"/>
          </p:nvPr>
        </p:nvPicPr>
        <p:blipFill>
          <a:blip r:embed="rId2"/>
          <a:stretch>
            <a:fillRect/>
          </a:stretch>
        </p:blipFill>
        <p:spPr>
          <a:xfrm>
            <a:off x="1500432" y="-7398"/>
            <a:ext cx="9620223" cy="6864980"/>
          </a:xfrm>
        </p:spPr>
      </p:pic>
    </p:spTree>
    <p:extLst>
      <p:ext uri="{BB962C8B-B14F-4D97-AF65-F5344CB8AC3E}">
        <p14:creationId xmlns:p14="http://schemas.microsoft.com/office/powerpoint/2010/main" val="826876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C8B38D4-9D92-4608-A16B-260E8CC21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524000" y="762001"/>
            <a:ext cx="9144000" cy="869092"/>
          </a:xfrm>
        </p:spPr>
        <p:txBody>
          <a:bodyPr>
            <a:normAutofit/>
          </a:bodyPr>
          <a:lstStyle/>
          <a:p>
            <a:pPr algn="ctr"/>
            <a:r>
              <a:rPr lang="en-US" dirty="0"/>
              <a:t>MODULEs</a:t>
            </a:r>
          </a:p>
        </p:txBody>
      </p:sp>
      <p:sp>
        <p:nvSpPr>
          <p:cNvPr id="12" name="Rectangle 11">
            <a:extLst>
              <a:ext uri="{FF2B5EF4-FFF2-40B4-BE49-F238E27FC236}">
                <a16:creationId xmlns:a16="http://schemas.microsoft.com/office/drawing/2014/main" id="{0B25D2F4-7A0E-ACA7-3A97-AEE028D25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37234"/>
            <a:ext cx="12192000" cy="312031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a:extLst>
              <a:ext uri="{FF2B5EF4-FFF2-40B4-BE49-F238E27FC236}">
                <a16:creationId xmlns:a16="http://schemas.microsoft.com/office/drawing/2014/main" id="{8BC9A020-7E39-2D67-5EDA-E53C60234DEB}"/>
              </a:ext>
            </a:extLst>
          </p:cNvPr>
          <p:cNvGraphicFramePr>
            <a:graphicFrameLocks noGrp="1"/>
          </p:cNvGraphicFramePr>
          <p:nvPr>
            <p:ph idx="1"/>
            <p:extLst>
              <p:ext uri="{D42A27DB-BD31-4B8C-83A1-F6EECF244321}">
                <p14:modId xmlns:p14="http://schemas.microsoft.com/office/powerpoint/2010/main" val="748628981"/>
              </p:ext>
            </p:extLst>
          </p:nvPr>
        </p:nvGraphicFramePr>
        <p:xfrm>
          <a:off x="952500" y="2393094"/>
          <a:ext cx="10287000" cy="37029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8679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3DAD064D-86F0-42ED-B520-996898579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952500" y="812042"/>
            <a:ext cx="4264686" cy="1092958"/>
          </a:xfrm>
        </p:spPr>
        <p:txBody>
          <a:bodyPr>
            <a:normAutofit/>
          </a:bodyPr>
          <a:lstStyle/>
          <a:p>
            <a:r>
              <a:rPr lang="en-US"/>
              <a:t>Creating Search History</a:t>
            </a:r>
          </a:p>
        </p:txBody>
      </p:sp>
      <p:sp>
        <p:nvSpPr>
          <p:cNvPr id="33" name="Rectangle 32">
            <a:extLst>
              <a:ext uri="{FF2B5EF4-FFF2-40B4-BE49-F238E27FC236}">
                <a16:creationId xmlns:a16="http://schemas.microsoft.com/office/drawing/2014/main" id="{17A4D85E-F98A-F670-16C3-7B2B0DA3A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7781"/>
            <a:ext cx="6096000" cy="3640219"/>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p:cNvSpPr>
            <a:spLocks noGrp="1"/>
          </p:cNvSpPr>
          <p:nvPr>
            <p:ph idx="1"/>
          </p:nvPr>
        </p:nvSpPr>
        <p:spPr>
          <a:xfrm>
            <a:off x="952500" y="2285997"/>
            <a:ext cx="4191000" cy="3890965"/>
          </a:xfrm>
        </p:spPr>
        <p:txBody>
          <a:bodyPr vert="horz" lIns="91440" tIns="45720" rIns="91440" bIns="45720" rtlCol="0" anchor="t">
            <a:noAutofit/>
          </a:bodyPr>
          <a:lstStyle/>
          <a:p>
            <a:pPr lvl="0">
              <a:lnSpc>
                <a:spcPct val="110000"/>
              </a:lnSpc>
            </a:pPr>
            <a:r>
              <a:rPr lang="en-US" sz="1700" dirty="0">
                <a:latin typeface="Times New Roman"/>
                <a:cs typeface="Times New Roman"/>
              </a:rPr>
              <a:t>The data source for creating user profiles can include personal documents such as browsing history and emails stored on a user's computer</a:t>
            </a:r>
          </a:p>
          <a:p>
            <a:pPr lvl="0">
              <a:lnSpc>
                <a:spcPct val="110000"/>
              </a:lnSpc>
            </a:pPr>
            <a:r>
              <a:rPr lang="en-US" sz="1700" dirty="0">
                <a:latin typeface="Times New Roman"/>
                <a:cs typeface="Times New Roman"/>
              </a:rPr>
              <a:t>This module enables search engines to gain a deeper understanding of a user's session and potentially customize their search experience based on their specific needs</a:t>
            </a:r>
          </a:p>
          <a:p>
            <a:pPr lvl="0">
              <a:lnSpc>
                <a:spcPct val="110000"/>
              </a:lnSpc>
            </a:pPr>
            <a:r>
              <a:rPr lang="en-US" sz="1700" dirty="0">
                <a:latin typeface="Times New Roman"/>
                <a:cs typeface="Times New Roman"/>
              </a:rPr>
              <a:t>The clustering process involves identifying the most similar pair of concept nodes, merging the most similar pair of query nodes, and continuing the process iteratively</a:t>
            </a:r>
          </a:p>
        </p:txBody>
      </p:sp>
      <p:pic>
        <p:nvPicPr>
          <p:cNvPr id="4" name="Picture 4">
            <a:extLst>
              <a:ext uri="{FF2B5EF4-FFF2-40B4-BE49-F238E27FC236}">
                <a16:creationId xmlns:a16="http://schemas.microsoft.com/office/drawing/2014/main" id="{036D37C6-DBF3-88B1-2FDE-0B2F09384B7C}"/>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0298" r="813"/>
          <a:stretch/>
        </p:blipFill>
        <p:spPr>
          <a:xfrm>
            <a:off x="6096000" y="10"/>
            <a:ext cx="6095999" cy="6857990"/>
          </a:xfrm>
          <a:prstGeom prst="rect">
            <a:avLst/>
          </a:prstGeom>
        </p:spPr>
      </p:pic>
    </p:spTree>
    <p:extLst>
      <p:ext uri="{BB962C8B-B14F-4D97-AF65-F5344CB8AC3E}">
        <p14:creationId xmlns:p14="http://schemas.microsoft.com/office/powerpoint/2010/main" val="4206706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DAD064D-86F0-42ED-B520-996898579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E4A0CA-70CD-9BB5-7188-543B88087AB0}"/>
              </a:ext>
            </a:extLst>
          </p:cNvPr>
          <p:cNvSpPr>
            <a:spLocks noGrp="1"/>
          </p:cNvSpPr>
          <p:nvPr>
            <p:ph type="title"/>
          </p:nvPr>
        </p:nvSpPr>
        <p:spPr>
          <a:xfrm>
            <a:off x="952500" y="812042"/>
            <a:ext cx="4264686" cy="1092958"/>
          </a:xfrm>
        </p:spPr>
        <p:txBody>
          <a:bodyPr>
            <a:normAutofit/>
          </a:bodyPr>
          <a:lstStyle/>
          <a:p>
            <a:r>
              <a:rPr lang="en-US" dirty="0"/>
              <a:t>Query clustering</a:t>
            </a:r>
            <a:endParaRPr lang="en-US"/>
          </a:p>
        </p:txBody>
      </p:sp>
      <p:sp>
        <p:nvSpPr>
          <p:cNvPr id="24" name="Rectangle 23">
            <a:extLst>
              <a:ext uri="{FF2B5EF4-FFF2-40B4-BE49-F238E27FC236}">
                <a16:creationId xmlns:a16="http://schemas.microsoft.com/office/drawing/2014/main" id="{17A4D85E-F98A-F670-16C3-7B2B0DA3A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7781"/>
            <a:ext cx="6096000" cy="3640219"/>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01482ED-8312-C003-81BC-97ABD9EB6B16}"/>
              </a:ext>
            </a:extLst>
          </p:cNvPr>
          <p:cNvSpPr>
            <a:spLocks noGrp="1"/>
          </p:cNvSpPr>
          <p:nvPr>
            <p:ph idx="1"/>
          </p:nvPr>
        </p:nvSpPr>
        <p:spPr>
          <a:xfrm>
            <a:off x="952500" y="2285997"/>
            <a:ext cx="4191000" cy="3890965"/>
          </a:xfrm>
        </p:spPr>
        <p:txBody>
          <a:bodyPr vert="horz" lIns="91440" tIns="45720" rIns="91440" bIns="45720" rtlCol="0" anchor="t">
            <a:normAutofit/>
          </a:bodyPr>
          <a:lstStyle/>
          <a:p>
            <a:pPr lvl="0" rtl="0">
              <a:buChar char="•"/>
            </a:pPr>
            <a:r>
              <a:rPr lang="en-US" dirty="0">
                <a:latin typeface="Times New Roman"/>
                <a:ea typeface="Arial"/>
                <a:cs typeface="Arial"/>
              </a:rPr>
              <a:t>Concept-based user profiles are employed in the clustering process to achieve personalization effect​</a:t>
            </a:r>
          </a:p>
          <a:p>
            <a:pPr lvl="0" rtl="0">
              <a:buChar char="•"/>
            </a:pPr>
            <a:r>
              <a:rPr lang="en-US" dirty="0">
                <a:latin typeface="Times New Roman"/>
                <a:ea typeface="Arial"/>
                <a:cs typeface="Arial"/>
              </a:rPr>
              <a:t>The most similar pair of concept nodes, and then, merge the most similar pair of query nodes, and so on​</a:t>
            </a:r>
          </a:p>
          <a:p>
            <a:pPr lvl="0" rtl="0">
              <a:buChar char="•"/>
            </a:pPr>
            <a:r>
              <a:rPr lang="en-US" dirty="0">
                <a:latin typeface="Times New Roman"/>
                <a:ea typeface="Arial"/>
                <a:cs typeface="Arial"/>
              </a:rPr>
              <a:t>we perform the grouping in a similar dynamic fashion, whereby we first place the current query and clicks into a query group</a:t>
            </a:r>
            <a:endParaRPr lang="en-US">
              <a:latin typeface="Times New Roman"/>
              <a:cs typeface="Times New Roman"/>
            </a:endParaRPr>
          </a:p>
        </p:txBody>
      </p:sp>
      <p:pic>
        <p:nvPicPr>
          <p:cNvPr id="16" name="Picture 4" descr="3D spheres connected with a red line">
            <a:extLst>
              <a:ext uri="{FF2B5EF4-FFF2-40B4-BE49-F238E27FC236}">
                <a16:creationId xmlns:a16="http://schemas.microsoft.com/office/drawing/2014/main" id="{807DBCC7-40ED-768E-EDB4-82327EFD0CA1}"/>
              </a:ext>
            </a:extLst>
          </p:cNvPr>
          <p:cNvPicPr>
            <a:picLocks noChangeAspect="1"/>
          </p:cNvPicPr>
          <p:nvPr/>
        </p:nvPicPr>
        <p:blipFill rotWithShape="1">
          <a:blip r:embed="rId2"/>
          <a:srcRect l="17808" r="15525"/>
          <a:stretch/>
        </p:blipFill>
        <p:spPr>
          <a:xfrm>
            <a:off x="6096000" y="10"/>
            <a:ext cx="6095999" cy="6857990"/>
          </a:xfrm>
          <a:prstGeom prst="rect">
            <a:avLst/>
          </a:prstGeom>
        </p:spPr>
      </p:pic>
    </p:spTree>
    <p:extLst>
      <p:ext uri="{BB962C8B-B14F-4D97-AF65-F5344CB8AC3E}">
        <p14:creationId xmlns:p14="http://schemas.microsoft.com/office/powerpoint/2010/main" val="9708274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DAD064D-86F0-42ED-B520-996898579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952500" y="812042"/>
            <a:ext cx="4264686" cy="1092958"/>
          </a:xfrm>
        </p:spPr>
        <p:txBody>
          <a:bodyPr>
            <a:normAutofit/>
          </a:bodyPr>
          <a:lstStyle/>
          <a:p>
            <a:r>
              <a:rPr lang="en-US" dirty="0"/>
              <a:t>Query Reformulation</a:t>
            </a:r>
          </a:p>
        </p:txBody>
      </p:sp>
      <p:sp>
        <p:nvSpPr>
          <p:cNvPr id="21" name="Rectangle 20">
            <a:extLst>
              <a:ext uri="{FF2B5EF4-FFF2-40B4-BE49-F238E27FC236}">
                <a16:creationId xmlns:a16="http://schemas.microsoft.com/office/drawing/2014/main" id="{17A4D85E-F98A-F670-16C3-7B2B0DA3A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7781"/>
            <a:ext cx="6096000" cy="3640219"/>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p:cNvSpPr>
            <a:spLocks noGrp="1"/>
          </p:cNvSpPr>
          <p:nvPr>
            <p:ph idx="1"/>
          </p:nvPr>
        </p:nvSpPr>
        <p:spPr>
          <a:xfrm>
            <a:off x="952500" y="1961441"/>
            <a:ext cx="4191000" cy="3890965"/>
          </a:xfrm>
        </p:spPr>
        <p:txBody>
          <a:bodyPr vert="horz" lIns="91440" tIns="45720" rIns="91440" bIns="45720" rtlCol="0" anchor="t">
            <a:noAutofit/>
          </a:bodyPr>
          <a:lstStyle/>
          <a:p>
            <a:pPr lvl="0">
              <a:lnSpc>
                <a:spcPct val="110000"/>
              </a:lnSpc>
            </a:pPr>
            <a:r>
              <a:rPr lang="en-US" dirty="0">
                <a:latin typeface="Times New Roman"/>
                <a:cs typeface="Times New Roman"/>
              </a:rPr>
              <a:t>For effective grouping of queries and clicks, it is crucial to establish appropriate relevance between query groups</a:t>
            </a:r>
          </a:p>
          <a:p>
            <a:pPr lvl="0">
              <a:lnSpc>
                <a:spcPct val="110000"/>
              </a:lnSpc>
            </a:pPr>
            <a:r>
              <a:rPr lang="en-US" dirty="0">
                <a:latin typeface="Times New Roman"/>
                <a:cs typeface="Times New Roman"/>
              </a:rPr>
              <a:t>Analysing the search history of numerous users provides signals about query relevance, such as which queries are frequently issued in conjunction with each other</a:t>
            </a:r>
          </a:p>
          <a:p>
            <a:pPr lvl="0">
              <a:lnSpc>
                <a:spcPct val="110000"/>
              </a:lnSpc>
            </a:pPr>
            <a:r>
              <a:rPr lang="en-US" dirty="0">
                <a:latin typeface="Times New Roman"/>
                <a:cs typeface="Times New Roman"/>
              </a:rPr>
              <a:t>The query reformulation graph and query click graph derived from search logs are instrumental in determining the relevance between queries or query groups in a user's search history</a:t>
            </a:r>
          </a:p>
        </p:txBody>
      </p:sp>
      <p:pic>
        <p:nvPicPr>
          <p:cNvPr id="6" name="Picture 5" descr="Desk with productivity items">
            <a:extLst>
              <a:ext uri="{FF2B5EF4-FFF2-40B4-BE49-F238E27FC236}">
                <a16:creationId xmlns:a16="http://schemas.microsoft.com/office/drawing/2014/main" id="{26F286BC-DC82-3688-D607-46BC5AE1F49E}"/>
              </a:ext>
            </a:extLst>
          </p:cNvPr>
          <p:cNvPicPr>
            <a:picLocks noChangeAspect="1"/>
          </p:cNvPicPr>
          <p:nvPr/>
        </p:nvPicPr>
        <p:blipFill rotWithShape="1">
          <a:blip r:embed="rId2"/>
          <a:srcRect l="27270" r="13396" b="-1"/>
          <a:stretch/>
        </p:blipFill>
        <p:spPr>
          <a:xfrm>
            <a:off x="6096000" y="10"/>
            <a:ext cx="6095999" cy="6857990"/>
          </a:xfrm>
          <a:prstGeom prst="rect">
            <a:avLst/>
          </a:prstGeom>
        </p:spPr>
      </p:pic>
    </p:spTree>
    <p:extLst>
      <p:ext uri="{BB962C8B-B14F-4D97-AF65-F5344CB8AC3E}">
        <p14:creationId xmlns:p14="http://schemas.microsoft.com/office/powerpoint/2010/main" val="28977302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3DAD064D-86F0-42ED-B520-996898579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952500" y="764771"/>
            <a:ext cx="4274158" cy="1140229"/>
          </a:xfrm>
        </p:spPr>
        <p:txBody>
          <a:bodyPr>
            <a:normAutofit/>
          </a:bodyPr>
          <a:lstStyle/>
          <a:p>
            <a:r>
              <a:rPr lang="en-US" dirty="0"/>
              <a:t>History Grouping</a:t>
            </a:r>
          </a:p>
        </p:txBody>
      </p:sp>
      <p:sp>
        <p:nvSpPr>
          <p:cNvPr id="3" name="Content Placeholder"/>
          <p:cNvSpPr>
            <a:spLocks noGrp="1"/>
          </p:cNvSpPr>
          <p:nvPr>
            <p:ph idx="1"/>
          </p:nvPr>
        </p:nvSpPr>
        <p:spPr>
          <a:xfrm>
            <a:off x="952500" y="2285997"/>
            <a:ext cx="4191000" cy="3890965"/>
          </a:xfrm>
        </p:spPr>
        <p:txBody>
          <a:bodyPr vert="horz" lIns="91440" tIns="45720" rIns="91440" bIns="45720" rtlCol="0">
            <a:normAutofit/>
          </a:bodyPr>
          <a:lstStyle/>
          <a:p>
            <a:pPr lvl="0">
              <a:lnSpc>
                <a:spcPct val="110000"/>
              </a:lnSpc>
            </a:pPr>
            <a:r>
              <a:rPr lang="en-US" sz="1500">
                <a:latin typeface="Times New Roman"/>
                <a:cs typeface="Times New Roman"/>
              </a:rPr>
              <a:t>One approach to grouping queries is to initially consider every query in a user's history as a query group, and then merge these groups iteratively using a k-means algorithm</a:t>
            </a:r>
          </a:p>
          <a:p>
            <a:pPr lvl="0">
              <a:lnSpc>
                <a:spcPct val="110000"/>
              </a:lnSpc>
            </a:pPr>
            <a:r>
              <a:rPr lang="en-US" sz="1500">
                <a:latin typeface="Times New Roman"/>
                <a:cs typeface="Times New Roman"/>
              </a:rPr>
              <a:t>Firstly, it could potentially disrupt a user's existing query groups, thus undoing their manual efforts to organize their search history</a:t>
            </a:r>
          </a:p>
          <a:p>
            <a:pPr lvl="0">
              <a:lnSpc>
                <a:spcPct val="110000"/>
              </a:lnSpc>
            </a:pPr>
            <a:r>
              <a:rPr lang="en-US" sz="1500">
                <a:latin typeface="Times New Roman"/>
                <a:cs typeface="Times New Roman"/>
              </a:rPr>
              <a:t>Secondly, it involves a high computational cost as a large number of query group similarity computations would need to be repeated for every new query</a:t>
            </a:r>
          </a:p>
        </p:txBody>
      </p:sp>
      <p:sp>
        <p:nvSpPr>
          <p:cNvPr id="30" name="Rectangle 25">
            <a:extLst>
              <a:ext uri="{FF2B5EF4-FFF2-40B4-BE49-F238E27FC236}">
                <a16:creationId xmlns:a16="http://schemas.microsoft.com/office/drawing/2014/main" id="{683DE4F2-E127-9EB5-D502-A101EED16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9" cy="6858000"/>
          </a:xfrm>
          <a:prstGeom prst="rect">
            <a:avLst/>
          </a:prstGeom>
          <a:gradFill>
            <a:gsLst>
              <a:gs pos="20000">
                <a:schemeClr val="accent1">
                  <a:lumMod val="60000"/>
                  <a:lumOff val="40000"/>
                  <a:alpha val="0"/>
                </a:schemeClr>
              </a:gs>
              <a:gs pos="90000">
                <a:schemeClr val="accent1">
                  <a:lumMod val="60000"/>
                  <a:lumOff val="40000"/>
                </a:schemeClr>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9E846EAC-5575-E5C8-46C9-DF671D5891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65341" y="1250342"/>
            <a:ext cx="4357316" cy="4357316"/>
          </a:xfrm>
          <a:custGeom>
            <a:avLst/>
            <a:gdLst>
              <a:gd name="connsiteX0" fmla="*/ 2178658 w 4357316"/>
              <a:gd name="connsiteY0" fmla="*/ 0 h 4357316"/>
              <a:gd name="connsiteX1" fmla="*/ 4357316 w 4357316"/>
              <a:gd name="connsiteY1" fmla="*/ 2178658 h 4357316"/>
              <a:gd name="connsiteX2" fmla="*/ 2178658 w 4357316"/>
              <a:gd name="connsiteY2" fmla="*/ 4357316 h 4357316"/>
              <a:gd name="connsiteX3" fmla="*/ 0 w 4357316"/>
              <a:gd name="connsiteY3" fmla="*/ 2178658 h 4357316"/>
              <a:gd name="connsiteX4" fmla="*/ 2178658 w 4357316"/>
              <a:gd name="connsiteY4" fmla="*/ 0 h 435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316" h="4357316">
                <a:moveTo>
                  <a:pt x="2178658" y="0"/>
                </a:moveTo>
                <a:cubicBezTo>
                  <a:pt x="3381898" y="0"/>
                  <a:pt x="4357316" y="975418"/>
                  <a:pt x="4357316" y="2178658"/>
                </a:cubicBezTo>
                <a:cubicBezTo>
                  <a:pt x="4357316" y="3381898"/>
                  <a:pt x="3381898" y="4357316"/>
                  <a:pt x="2178658" y="4357316"/>
                </a:cubicBezTo>
                <a:cubicBezTo>
                  <a:pt x="975418" y="4357316"/>
                  <a:pt x="0" y="3381898"/>
                  <a:pt x="0" y="2178658"/>
                </a:cubicBezTo>
                <a:cubicBezTo>
                  <a:pt x="0" y="975418"/>
                  <a:pt x="975418" y="0"/>
                  <a:pt x="2178658"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Team Colleagues Human · Free image on Pixabay">
            <a:extLst>
              <a:ext uri="{FF2B5EF4-FFF2-40B4-BE49-F238E27FC236}">
                <a16:creationId xmlns:a16="http://schemas.microsoft.com/office/drawing/2014/main" id="{6970D5CC-0F1C-3903-CE94-F45A95E5F868}"/>
              </a:ext>
            </a:extLst>
          </p:cNvPr>
          <p:cNvPicPr>
            <a:picLocks noChangeAspect="1"/>
          </p:cNvPicPr>
          <p:nvPr/>
        </p:nvPicPr>
        <p:blipFill rotWithShape="1">
          <a:blip r:embed="rId2"/>
          <a:srcRect t="30775" b="12786"/>
          <a:stretch/>
        </p:blipFill>
        <p:spPr>
          <a:xfrm>
            <a:off x="7755883" y="2645560"/>
            <a:ext cx="2776232" cy="1566879"/>
          </a:xfrm>
          <a:prstGeom prst="rect">
            <a:avLst/>
          </a:prstGeom>
        </p:spPr>
      </p:pic>
    </p:spTree>
    <p:extLst>
      <p:ext uri="{BB962C8B-B14F-4D97-AF65-F5344CB8AC3E}">
        <p14:creationId xmlns:p14="http://schemas.microsoft.com/office/powerpoint/2010/main" val="1914018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57B6D-479E-285F-9FA6-339C78E037E6}"/>
              </a:ext>
            </a:extLst>
          </p:cNvPr>
          <p:cNvSpPr>
            <a:spLocks noGrp="1"/>
          </p:cNvSpPr>
          <p:nvPr>
            <p:ph type="title"/>
          </p:nvPr>
        </p:nvSpPr>
        <p:spPr/>
        <p:txBody>
          <a:bodyPr/>
          <a:lstStyle/>
          <a:p>
            <a:r>
              <a:rPr lang="en-US" dirty="0"/>
              <a:t>Test cases</a:t>
            </a:r>
          </a:p>
        </p:txBody>
      </p:sp>
      <p:graphicFrame>
        <p:nvGraphicFramePr>
          <p:cNvPr id="5" name="Content Placeholder 4">
            <a:extLst>
              <a:ext uri="{FF2B5EF4-FFF2-40B4-BE49-F238E27FC236}">
                <a16:creationId xmlns:a16="http://schemas.microsoft.com/office/drawing/2014/main" id="{FB529353-CD34-959A-A382-C2A08D9EA000}"/>
              </a:ext>
            </a:extLst>
          </p:cNvPr>
          <p:cNvGraphicFramePr>
            <a:graphicFrameLocks noGrp="1"/>
          </p:cNvGraphicFramePr>
          <p:nvPr>
            <p:ph idx="1"/>
            <p:extLst>
              <p:ext uri="{D42A27DB-BD31-4B8C-83A1-F6EECF244321}">
                <p14:modId xmlns:p14="http://schemas.microsoft.com/office/powerpoint/2010/main" val="3126034190"/>
              </p:ext>
            </p:extLst>
          </p:nvPr>
        </p:nvGraphicFramePr>
        <p:xfrm>
          <a:off x="950925" y="2084479"/>
          <a:ext cx="10286998" cy="3414010"/>
        </p:xfrm>
        <a:graphic>
          <a:graphicData uri="http://schemas.openxmlformats.org/drawingml/2006/table">
            <a:tbl>
              <a:tblPr firstRow="1" bandRow="1">
                <a:tableStyleId>{5C22544A-7EE6-4342-B048-85BDC9FD1C3A}</a:tableStyleId>
              </a:tblPr>
              <a:tblGrid>
                <a:gridCol w="1296795">
                  <a:extLst>
                    <a:ext uri="{9D8B030D-6E8A-4147-A177-3AD203B41FA5}">
                      <a16:colId xmlns:a16="http://schemas.microsoft.com/office/drawing/2014/main" val="954265731"/>
                    </a:ext>
                  </a:extLst>
                </a:gridCol>
                <a:gridCol w="2778522">
                  <a:extLst>
                    <a:ext uri="{9D8B030D-6E8A-4147-A177-3AD203B41FA5}">
                      <a16:colId xmlns:a16="http://schemas.microsoft.com/office/drawing/2014/main" val="1599519193"/>
                    </a:ext>
                  </a:extLst>
                </a:gridCol>
                <a:gridCol w="1757423">
                  <a:extLst>
                    <a:ext uri="{9D8B030D-6E8A-4147-A177-3AD203B41FA5}">
                      <a16:colId xmlns:a16="http://schemas.microsoft.com/office/drawing/2014/main" val="4081935432"/>
                    </a:ext>
                  </a:extLst>
                </a:gridCol>
                <a:gridCol w="2168132">
                  <a:extLst>
                    <a:ext uri="{9D8B030D-6E8A-4147-A177-3AD203B41FA5}">
                      <a16:colId xmlns:a16="http://schemas.microsoft.com/office/drawing/2014/main" val="3887165111"/>
                    </a:ext>
                  </a:extLst>
                </a:gridCol>
                <a:gridCol w="2286126">
                  <a:extLst>
                    <a:ext uri="{9D8B030D-6E8A-4147-A177-3AD203B41FA5}">
                      <a16:colId xmlns:a16="http://schemas.microsoft.com/office/drawing/2014/main" val="527842765"/>
                    </a:ext>
                  </a:extLst>
                </a:gridCol>
              </a:tblGrid>
              <a:tr h="346735">
                <a:tc>
                  <a:txBody>
                    <a:bodyPr/>
                    <a:lstStyle/>
                    <a:p>
                      <a:r>
                        <a:rPr lang="en-US" sz="1400">
                          <a:effectLst/>
                        </a:rPr>
                        <a:t>Sl. No</a:t>
                      </a:r>
                      <a:endParaRPr lang="en-US" sz="1200">
                        <a:effectLst/>
                        <a:latin typeface="Calibri" panose="020F0502020204030204" pitchFamily="34" charset="0"/>
                      </a:endParaRPr>
                    </a:p>
                  </a:txBody>
                  <a:tcPr marL="68580" marR="68580" marT="0" marB="0"/>
                </a:tc>
                <a:tc>
                  <a:txBody>
                    <a:bodyPr/>
                    <a:lstStyle/>
                    <a:p>
                      <a:r>
                        <a:rPr lang="en-US" sz="1400">
                          <a:effectLst/>
                        </a:rPr>
                        <a:t>Input</a:t>
                      </a:r>
                      <a:endParaRPr lang="en-US" sz="1200">
                        <a:effectLst/>
                        <a:latin typeface="Calibri" panose="020F0502020204030204" pitchFamily="34" charset="0"/>
                      </a:endParaRPr>
                    </a:p>
                  </a:txBody>
                  <a:tcPr marL="68580" marR="68580" marT="0" marB="0"/>
                </a:tc>
                <a:tc>
                  <a:txBody>
                    <a:bodyPr/>
                    <a:lstStyle/>
                    <a:p>
                      <a:r>
                        <a:rPr lang="en-US" sz="1400">
                          <a:effectLst/>
                        </a:rPr>
                        <a:t>Output</a:t>
                      </a:r>
                      <a:endParaRPr lang="en-US" sz="1200">
                        <a:effectLst/>
                        <a:latin typeface="Calibri" panose="020F0502020204030204" pitchFamily="34" charset="0"/>
                      </a:endParaRPr>
                    </a:p>
                  </a:txBody>
                  <a:tcPr marL="68580" marR="68580" marT="0" marB="0"/>
                </a:tc>
                <a:tc>
                  <a:txBody>
                    <a:bodyPr/>
                    <a:lstStyle/>
                    <a:p>
                      <a:r>
                        <a:rPr lang="en-US" sz="1400">
                          <a:effectLst/>
                        </a:rPr>
                        <a:t>Pass/Fail</a:t>
                      </a:r>
                      <a:endParaRPr lang="en-US" sz="1200">
                        <a:effectLst/>
                        <a:latin typeface="Calibri" panose="020F0502020204030204" pitchFamily="34" charset="0"/>
                      </a:endParaRPr>
                    </a:p>
                  </a:txBody>
                  <a:tcPr marL="68580" marR="68580" marT="0" marB="0"/>
                </a:tc>
                <a:tc>
                  <a:txBody>
                    <a:bodyPr/>
                    <a:lstStyle/>
                    <a:p>
                      <a:r>
                        <a:rPr lang="en-US" sz="1400">
                          <a:effectLst/>
                        </a:rPr>
                        <a:t>Expected Result</a:t>
                      </a:r>
                      <a:endParaRPr lang="en-US" sz="1200">
                        <a:effectLst/>
                        <a:latin typeface="Calibri" panose="020F0502020204030204" pitchFamily="34" charset="0"/>
                      </a:endParaRPr>
                    </a:p>
                  </a:txBody>
                  <a:tcPr marL="68580" marR="68580" marT="0" marB="0"/>
                </a:tc>
                <a:extLst>
                  <a:ext uri="{0D108BD9-81ED-4DB2-BD59-A6C34878D82A}">
                    <a16:rowId xmlns:a16="http://schemas.microsoft.com/office/drawing/2014/main" val="2616572510"/>
                  </a:ext>
                </a:extLst>
              </a:tr>
              <a:tr h="1066878">
                <a:tc>
                  <a:txBody>
                    <a:bodyPr/>
                    <a:lstStyle/>
                    <a:p>
                      <a:r>
                        <a:rPr lang="en-US" sz="1400">
                          <a:effectLst/>
                        </a:rPr>
                        <a:t>1</a:t>
                      </a:r>
                      <a:endParaRPr lang="en-US" sz="1200">
                        <a:effectLst/>
                        <a:latin typeface="Calibri" panose="020F0502020204030204" pitchFamily="34" charset="0"/>
                      </a:endParaRPr>
                    </a:p>
                  </a:txBody>
                  <a:tcPr marL="68580" marR="68580" marT="0" marB="0"/>
                </a:tc>
                <a:tc>
                  <a:txBody>
                    <a:bodyPr/>
                    <a:lstStyle/>
                    <a:p>
                      <a:r>
                        <a:rPr lang="en-US" sz="1400">
                          <a:effectLst/>
                        </a:rPr>
                        <a:t>Input password validation</a:t>
                      </a:r>
                      <a:endParaRPr lang="en-US" sz="1200">
                        <a:effectLst/>
                      </a:endParaRPr>
                    </a:p>
                    <a:p>
                      <a:r>
                        <a:rPr lang="en-US" sz="1400">
                          <a:effectLst/>
                        </a:rPr>
                        <a:t>Must have at least 6 characters</a:t>
                      </a:r>
                      <a:endParaRPr lang="en-US" sz="1200">
                        <a:effectLst/>
                        <a:latin typeface="Calibri" panose="020F0502020204030204" pitchFamily="34" charset="0"/>
                      </a:endParaRPr>
                    </a:p>
                  </a:txBody>
                  <a:tcPr marL="68580" marR="68580" marT="0" marB="0"/>
                </a:tc>
                <a:tc>
                  <a:txBody>
                    <a:bodyPr/>
                    <a:lstStyle/>
                    <a:p>
                      <a:r>
                        <a:rPr lang="en-US" sz="1400">
                          <a:effectLst/>
                        </a:rPr>
                        <a:t>TRUE (0.568)</a:t>
                      </a:r>
                      <a:endParaRPr lang="en-US" sz="1200">
                        <a:effectLst/>
                        <a:latin typeface="Calibri" panose="020F0502020204030204" pitchFamily="34" charset="0"/>
                      </a:endParaRPr>
                    </a:p>
                  </a:txBody>
                  <a:tcPr marL="68580" marR="68580" marT="0" marB="0"/>
                </a:tc>
                <a:tc>
                  <a:txBody>
                    <a:bodyPr/>
                    <a:lstStyle/>
                    <a:p>
                      <a:r>
                        <a:rPr lang="en-US" sz="1400">
                          <a:effectLst/>
                        </a:rPr>
                        <a:t> </a:t>
                      </a:r>
                      <a:endParaRPr lang="en-US" sz="1200">
                        <a:effectLst/>
                      </a:endParaRPr>
                    </a:p>
                    <a:p>
                      <a:r>
                        <a:rPr lang="en-US" sz="1400">
                          <a:effectLst/>
                        </a:rPr>
                        <a:t>Passed</a:t>
                      </a:r>
                      <a:endParaRPr lang="en-US" sz="1200">
                        <a:effectLst/>
                        <a:latin typeface="Calibri" panose="020F0502020204030204" pitchFamily="34" charset="0"/>
                      </a:endParaRPr>
                    </a:p>
                  </a:txBody>
                  <a:tcPr marL="68580" marR="68580" marT="0" marB="0"/>
                </a:tc>
                <a:tc>
                  <a:txBody>
                    <a:bodyPr/>
                    <a:lstStyle/>
                    <a:p>
                      <a:r>
                        <a:rPr lang="en-US" sz="1400">
                          <a:effectLst/>
                        </a:rPr>
                        <a:t> </a:t>
                      </a:r>
                      <a:endParaRPr lang="en-US" sz="1200">
                        <a:effectLst/>
                      </a:endParaRPr>
                    </a:p>
                    <a:p>
                      <a:pPr marR="292100"/>
                      <a:r>
                        <a:rPr lang="en-US" sz="1400">
                          <a:effectLst/>
                        </a:rPr>
                        <a:t>True</a:t>
                      </a:r>
                      <a:endParaRPr lang="en-US" sz="1200">
                        <a:effectLst/>
                        <a:latin typeface="Calibri" panose="020F0502020204030204" pitchFamily="34" charset="0"/>
                      </a:endParaRPr>
                    </a:p>
                  </a:txBody>
                  <a:tcPr marL="68580" marR="68580" marT="0" marB="0"/>
                </a:tc>
                <a:extLst>
                  <a:ext uri="{0D108BD9-81ED-4DB2-BD59-A6C34878D82A}">
                    <a16:rowId xmlns:a16="http://schemas.microsoft.com/office/drawing/2014/main" val="1666065784"/>
                  </a:ext>
                </a:extLst>
              </a:tr>
              <a:tr h="666799">
                <a:tc>
                  <a:txBody>
                    <a:bodyPr/>
                    <a:lstStyle/>
                    <a:p>
                      <a:r>
                        <a:rPr lang="en-US" sz="1400">
                          <a:effectLst/>
                        </a:rPr>
                        <a:t>2</a:t>
                      </a:r>
                      <a:endParaRPr lang="en-US" sz="1200">
                        <a:effectLst/>
                        <a:latin typeface="Calibri" panose="020F0502020204030204" pitchFamily="34" charset="0"/>
                      </a:endParaRPr>
                    </a:p>
                  </a:txBody>
                  <a:tcPr marL="68580" marR="68580" marT="0" marB="0"/>
                </a:tc>
                <a:tc>
                  <a:txBody>
                    <a:bodyPr/>
                    <a:lstStyle/>
                    <a:p>
                      <a:r>
                        <a:rPr lang="en-US" sz="1400">
                          <a:effectLst/>
                        </a:rPr>
                        <a:t>Login Password Matching</a:t>
                      </a:r>
                      <a:endParaRPr lang="en-US" sz="1200">
                        <a:effectLst/>
                        <a:latin typeface="Calibri" panose="020F0502020204030204" pitchFamily="34" charset="0"/>
                      </a:endParaRPr>
                    </a:p>
                  </a:txBody>
                  <a:tcPr marL="68580" marR="68580" marT="0" marB="0"/>
                </a:tc>
                <a:tc>
                  <a:txBody>
                    <a:bodyPr/>
                    <a:lstStyle/>
                    <a:p>
                      <a:r>
                        <a:rPr lang="en-US" sz="1400">
                          <a:effectLst/>
                        </a:rPr>
                        <a:t>TRUE</a:t>
                      </a:r>
                      <a:endParaRPr lang="en-US" sz="1200">
                        <a:effectLst/>
                      </a:endParaRPr>
                    </a:p>
                    <a:p>
                      <a:r>
                        <a:rPr lang="en-US" sz="1400">
                          <a:effectLst/>
                        </a:rPr>
                        <a:t>(0.59)</a:t>
                      </a:r>
                      <a:endParaRPr lang="en-US" sz="1200">
                        <a:effectLst/>
                        <a:latin typeface="Calibri" panose="020F0502020204030204" pitchFamily="34" charset="0"/>
                      </a:endParaRPr>
                    </a:p>
                  </a:txBody>
                  <a:tcPr marL="68580" marR="68580" marT="0" marB="0"/>
                </a:tc>
                <a:tc>
                  <a:txBody>
                    <a:bodyPr/>
                    <a:lstStyle/>
                    <a:p>
                      <a:r>
                        <a:rPr lang="en-US" sz="1400">
                          <a:effectLst/>
                        </a:rPr>
                        <a:t>Passed</a:t>
                      </a:r>
                      <a:endParaRPr lang="en-US" sz="1200">
                        <a:effectLst/>
                        <a:latin typeface="Calibri" panose="020F0502020204030204" pitchFamily="34" charset="0"/>
                      </a:endParaRPr>
                    </a:p>
                  </a:txBody>
                  <a:tcPr marL="68580" marR="68580" marT="0" marB="0"/>
                </a:tc>
                <a:tc>
                  <a:txBody>
                    <a:bodyPr/>
                    <a:lstStyle/>
                    <a:p>
                      <a:r>
                        <a:rPr lang="en-US" sz="1400">
                          <a:effectLst/>
                        </a:rPr>
                        <a:t>True</a:t>
                      </a:r>
                      <a:endParaRPr lang="en-US" sz="1200">
                        <a:effectLst/>
                        <a:latin typeface="Calibri" panose="020F0502020204030204" pitchFamily="34" charset="0"/>
                      </a:endParaRPr>
                    </a:p>
                  </a:txBody>
                  <a:tcPr marL="68580" marR="68580" marT="0" marB="0"/>
                </a:tc>
                <a:extLst>
                  <a:ext uri="{0D108BD9-81ED-4DB2-BD59-A6C34878D82A}">
                    <a16:rowId xmlns:a16="http://schemas.microsoft.com/office/drawing/2014/main" val="534326888"/>
                  </a:ext>
                </a:extLst>
              </a:tr>
              <a:tr h="666799">
                <a:tc>
                  <a:txBody>
                    <a:bodyPr/>
                    <a:lstStyle/>
                    <a:p>
                      <a:r>
                        <a:rPr lang="en-US" sz="1400">
                          <a:effectLst/>
                        </a:rPr>
                        <a:t>3</a:t>
                      </a:r>
                      <a:endParaRPr lang="en-US" sz="1200">
                        <a:effectLst/>
                        <a:latin typeface="Calibri" panose="020F0502020204030204" pitchFamily="34" charset="0"/>
                      </a:endParaRPr>
                    </a:p>
                  </a:txBody>
                  <a:tcPr marL="68580" marR="68580" marT="0" marB="0"/>
                </a:tc>
                <a:tc>
                  <a:txBody>
                    <a:bodyPr/>
                    <a:lstStyle/>
                    <a:p>
                      <a:r>
                        <a:rPr lang="en-US" sz="1400">
                          <a:effectLst/>
                        </a:rPr>
                        <a:t>Search Queries</a:t>
                      </a:r>
                      <a:endParaRPr lang="en-US" sz="1200">
                        <a:effectLst/>
                        <a:latin typeface="Calibri" panose="020F0502020204030204" pitchFamily="34" charset="0"/>
                      </a:endParaRPr>
                    </a:p>
                  </a:txBody>
                  <a:tcPr marL="68580" marR="68580" marT="0" marB="0"/>
                </a:tc>
                <a:tc>
                  <a:txBody>
                    <a:bodyPr/>
                    <a:lstStyle/>
                    <a:p>
                      <a:r>
                        <a:rPr lang="en-US" sz="1400">
                          <a:effectLst/>
                        </a:rPr>
                        <a:t>FALSE</a:t>
                      </a:r>
                      <a:endParaRPr lang="en-US" sz="1200">
                        <a:effectLst/>
                      </a:endParaRPr>
                    </a:p>
                    <a:p>
                      <a:r>
                        <a:rPr lang="en-US" sz="1400">
                          <a:effectLst/>
                        </a:rPr>
                        <a:t>(0.30)</a:t>
                      </a:r>
                      <a:endParaRPr lang="en-US" sz="1200">
                        <a:effectLst/>
                        <a:latin typeface="Calibri" panose="020F0502020204030204" pitchFamily="34" charset="0"/>
                      </a:endParaRPr>
                    </a:p>
                  </a:txBody>
                  <a:tcPr marL="68580" marR="68580" marT="0" marB="0"/>
                </a:tc>
                <a:tc>
                  <a:txBody>
                    <a:bodyPr/>
                    <a:lstStyle/>
                    <a:p>
                      <a:r>
                        <a:rPr lang="en-US" sz="1400">
                          <a:effectLst/>
                        </a:rPr>
                        <a:t>Passed</a:t>
                      </a:r>
                      <a:endParaRPr lang="en-US" sz="1200">
                        <a:effectLst/>
                        <a:latin typeface="Calibri" panose="020F0502020204030204" pitchFamily="34" charset="0"/>
                      </a:endParaRPr>
                    </a:p>
                  </a:txBody>
                  <a:tcPr marL="68580" marR="68580" marT="0" marB="0"/>
                </a:tc>
                <a:tc>
                  <a:txBody>
                    <a:bodyPr/>
                    <a:lstStyle/>
                    <a:p>
                      <a:r>
                        <a:rPr lang="en-US" sz="1400">
                          <a:effectLst/>
                        </a:rPr>
                        <a:t>False</a:t>
                      </a:r>
                      <a:endParaRPr lang="en-US" sz="1200">
                        <a:effectLst/>
                        <a:latin typeface="Calibri" panose="020F0502020204030204" pitchFamily="34" charset="0"/>
                      </a:endParaRPr>
                    </a:p>
                  </a:txBody>
                  <a:tcPr marL="68580" marR="68580" marT="0" marB="0"/>
                </a:tc>
                <a:extLst>
                  <a:ext uri="{0D108BD9-81ED-4DB2-BD59-A6C34878D82A}">
                    <a16:rowId xmlns:a16="http://schemas.microsoft.com/office/drawing/2014/main" val="181775574"/>
                  </a:ext>
                </a:extLst>
              </a:tr>
              <a:tr h="666799">
                <a:tc>
                  <a:txBody>
                    <a:bodyPr/>
                    <a:lstStyle/>
                    <a:p>
                      <a:r>
                        <a:rPr lang="en-US" sz="1400">
                          <a:effectLst/>
                        </a:rPr>
                        <a:t>4</a:t>
                      </a:r>
                      <a:endParaRPr lang="en-US" sz="1200">
                        <a:effectLst/>
                        <a:latin typeface="Calibri" panose="020F0502020204030204" pitchFamily="34" charset="0"/>
                      </a:endParaRPr>
                    </a:p>
                  </a:txBody>
                  <a:tcPr marL="68580" marR="68580" marT="0" marB="0"/>
                </a:tc>
                <a:tc>
                  <a:txBody>
                    <a:bodyPr/>
                    <a:lstStyle/>
                    <a:p>
                      <a:r>
                        <a:rPr lang="en-US" sz="1400">
                          <a:effectLst/>
                        </a:rPr>
                        <a:t>Click Through Submit</a:t>
                      </a:r>
                      <a:endParaRPr lang="en-US" sz="1200">
                        <a:effectLst/>
                        <a:latin typeface="Calibri" panose="020F0502020204030204" pitchFamily="34" charset="0"/>
                      </a:endParaRPr>
                    </a:p>
                  </a:txBody>
                  <a:tcPr marL="68580" marR="68580" marT="0" marB="0"/>
                </a:tc>
                <a:tc>
                  <a:txBody>
                    <a:bodyPr/>
                    <a:lstStyle/>
                    <a:p>
                      <a:r>
                        <a:rPr lang="en-US" sz="1400">
                          <a:effectLst/>
                        </a:rPr>
                        <a:t>TRUE</a:t>
                      </a:r>
                      <a:endParaRPr lang="en-US" sz="1200">
                        <a:effectLst/>
                      </a:endParaRPr>
                    </a:p>
                    <a:p>
                      <a:r>
                        <a:rPr lang="en-US" sz="1400">
                          <a:effectLst/>
                        </a:rPr>
                        <a:t>(0.583)</a:t>
                      </a:r>
                      <a:endParaRPr lang="en-US" sz="1200">
                        <a:effectLst/>
                        <a:latin typeface="Calibri" panose="020F0502020204030204" pitchFamily="34" charset="0"/>
                      </a:endParaRPr>
                    </a:p>
                  </a:txBody>
                  <a:tcPr marL="68580" marR="68580" marT="0" marB="0"/>
                </a:tc>
                <a:tc>
                  <a:txBody>
                    <a:bodyPr/>
                    <a:lstStyle/>
                    <a:p>
                      <a:r>
                        <a:rPr lang="en-US" sz="1400">
                          <a:effectLst/>
                        </a:rPr>
                        <a:t>Passed</a:t>
                      </a:r>
                      <a:endParaRPr lang="en-US" sz="1200">
                        <a:effectLst/>
                        <a:latin typeface="Calibri" panose="020F0502020204030204" pitchFamily="34" charset="0"/>
                      </a:endParaRPr>
                    </a:p>
                  </a:txBody>
                  <a:tcPr marL="68580" marR="68580" marT="0" marB="0"/>
                </a:tc>
                <a:tc>
                  <a:txBody>
                    <a:bodyPr/>
                    <a:lstStyle/>
                    <a:p>
                      <a:r>
                        <a:rPr lang="en-US" sz="1400">
                          <a:effectLst/>
                        </a:rPr>
                        <a:t>True</a:t>
                      </a:r>
                      <a:endParaRPr lang="en-US" sz="1200">
                        <a:effectLst/>
                        <a:latin typeface="Calibri" panose="020F0502020204030204" pitchFamily="34" charset="0"/>
                      </a:endParaRPr>
                    </a:p>
                  </a:txBody>
                  <a:tcPr marL="68580" marR="68580" marT="0" marB="0"/>
                </a:tc>
                <a:extLst>
                  <a:ext uri="{0D108BD9-81ED-4DB2-BD59-A6C34878D82A}">
                    <a16:rowId xmlns:a16="http://schemas.microsoft.com/office/drawing/2014/main" val="2240178207"/>
                  </a:ext>
                </a:extLst>
              </a:tr>
            </a:tbl>
          </a:graphicData>
        </a:graphic>
      </p:graphicFrame>
    </p:spTree>
    <p:extLst>
      <p:ext uri="{BB962C8B-B14F-4D97-AF65-F5344CB8AC3E}">
        <p14:creationId xmlns:p14="http://schemas.microsoft.com/office/powerpoint/2010/main" val="3479429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952500" y="690656"/>
            <a:ext cx="10287000" cy="1480674"/>
          </a:xfrm>
        </p:spPr>
        <p:txBody>
          <a:bodyPr>
            <a:normAutofit fontScale="90000"/>
          </a:bodyPr>
          <a:lstStyle/>
          <a:p>
            <a:br>
              <a:rPr lang="en-US" sz="4000" dirty="0">
                <a:ea typeface="+mj-lt"/>
                <a:cs typeface="+mj-lt"/>
              </a:rPr>
            </a:br>
            <a:r>
              <a:rPr lang="en-US" sz="3600" dirty="0">
                <a:ea typeface="+mj-lt"/>
                <a:cs typeface="+mj-lt"/>
              </a:rPr>
              <a:t>ADAPTIVE LEARNING METHOD FOR WEB RECOMMENDATION</a:t>
            </a:r>
          </a:p>
          <a:p>
            <a:endParaRPr lang="en-US" sz="4000" dirty="0"/>
          </a:p>
        </p:txBody>
      </p:sp>
      <p:sp>
        <p:nvSpPr>
          <p:cNvPr id="3" name="Content Placeholder"/>
          <p:cNvSpPr>
            <a:spLocks noGrp="1"/>
          </p:cNvSpPr>
          <p:nvPr>
            <p:ph idx="1"/>
          </p:nvPr>
        </p:nvSpPr>
        <p:spPr>
          <a:xfrm>
            <a:off x="1115257" y="2715084"/>
            <a:ext cx="3628748" cy="1967470"/>
          </a:xfrm>
        </p:spPr>
        <p:txBody>
          <a:bodyPr vert="horz" lIns="91440" tIns="45720" rIns="91440" bIns="45720" rtlCol="0" anchor="t">
            <a:normAutofit/>
          </a:bodyPr>
          <a:lstStyle/>
          <a:p>
            <a:pPr>
              <a:buNone/>
            </a:pPr>
            <a:r>
              <a:rPr lang="en-US" dirty="0">
                <a:ea typeface="+mn-lt"/>
                <a:cs typeface="+mn-lt"/>
              </a:rPr>
              <a:t>                </a:t>
            </a:r>
            <a:r>
              <a:rPr lang="en-US" sz="2000" dirty="0">
                <a:ea typeface="+mn-lt"/>
                <a:cs typeface="+mn-lt"/>
              </a:rPr>
              <a:t>    </a:t>
            </a:r>
            <a:r>
              <a:rPr lang="en-US" sz="2000" dirty="0">
                <a:latin typeface="Trade Gothic Next Light"/>
                <a:ea typeface="+mn-lt"/>
                <a:cs typeface="+mn-lt"/>
              </a:rPr>
              <a:t>  </a:t>
            </a:r>
            <a:r>
              <a:rPr lang="en-US" sz="2000" dirty="0">
                <a:latin typeface="Times New Roman"/>
                <a:ea typeface="+mn-lt"/>
                <a:cs typeface="+mn-lt"/>
              </a:rPr>
              <a:t>1. Gokul Sri Ram S</a:t>
            </a:r>
            <a:endParaRPr lang="en-US" sz="2000" dirty="0">
              <a:latin typeface="Times New Roman"/>
              <a:cs typeface="Times New Roman"/>
            </a:endParaRPr>
          </a:p>
          <a:p>
            <a:pPr>
              <a:buNone/>
            </a:pPr>
            <a:r>
              <a:rPr lang="en-US" sz="2000" dirty="0">
                <a:latin typeface="Times New Roman"/>
                <a:ea typeface="+mn-lt"/>
                <a:cs typeface="+mn-lt"/>
              </a:rPr>
              <a:t>                  2. Narash Kumar A</a:t>
            </a:r>
            <a:endParaRPr lang="en-US" sz="2000">
              <a:latin typeface="Times New Roman"/>
              <a:cs typeface="Times New Roman"/>
            </a:endParaRPr>
          </a:p>
          <a:p>
            <a:pPr>
              <a:buNone/>
            </a:pPr>
            <a:r>
              <a:rPr lang="en-US" sz="2000" dirty="0">
                <a:latin typeface="Times New Roman"/>
                <a:ea typeface="+mn-lt"/>
                <a:cs typeface="+mn-lt"/>
              </a:rPr>
              <a:t>                  3. Edwin Rajan G</a:t>
            </a:r>
            <a:endParaRPr lang="en-US" sz="2000">
              <a:latin typeface="Times New Roman"/>
              <a:cs typeface="Times New Roman"/>
            </a:endParaRPr>
          </a:p>
          <a:p>
            <a:pPr>
              <a:buNone/>
            </a:pPr>
            <a:r>
              <a:rPr lang="en-US" sz="2000" dirty="0">
                <a:latin typeface="Times New Roman"/>
                <a:ea typeface="+mn-lt"/>
                <a:cs typeface="+mn-lt"/>
              </a:rPr>
              <a:t>                  4. Bala Vignesh K G</a:t>
            </a:r>
            <a:endParaRPr lang="en-US" sz="2000" dirty="0">
              <a:latin typeface="Times New Roman"/>
            </a:endParaRPr>
          </a:p>
        </p:txBody>
      </p:sp>
      <p:sp>
        <p:nvSpPr>
          <p:cNvPr id="4" name="TextBox 3">
            <a:extLst>
              <a:ext uri="{FF2B5EF4-FFF2-40B4-BE49-F238E27FC236}">
                <a16:creationId xmlns:a16="http://schemas.microsoft.com/office/drawing/2014/main" id="{9583EC38-1587-2637-0653-B666B9950CF8}"/>
              </a:ext>
            </a:extLst>
          </p:cNvPr>
          <p:cNvSpPr txBox="1"/>
          <p:nvPr/>
        </p:nvSpPr>
        <p:spPr>
          <a:xfrm>
            <a:off x="5935566" y="2169220"/>
            <a:ext cx="4104441"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Times New Roman"/>
                <a:ea typeface="+mn-lt"/>
                <a:cs typeface="+mn-lt"/>
              </a:rPr>
              <a:t>Name of the Supervisor:</a:t>
            </a:r>
            <a:r>
              <a:rPr lang="en-US" sz="2400" dirty="0">
                <a:latin typeface="Times New Roman"/>
                <a:ea typeface="+mn-lt"/>
                <a:cs typeface="+mn-lt"/>
              </a:rPr>
              <a:t> </a:t>
            </a:r>
          </a:p>
          <a:p>
            <a:endParaRPr lang="en-US" sz="2400" dirty="0">
              <a:ea typeface="+mn-lt"/>
              <a:cs typeface="+mn-lt"/>
            </a:endParaRPr>
          </a:p>
          <a:p>
            <a:r>
              <a:rPr lang="en-US" sz="2000" dirty="0">
                <a:latin typeface="Times New Roman"/>
                <a:ea typeface="+mn-lt"/>
                <a:cs typeface="+mn-lt"/>
              </a:rPr>
              <a:t>Dr. J. Benadict Raja</a:t>
            </a:r>
            <a:endParaRPr lang="en-US" sz="2000" dirty="0">
              <a:latin typeface="Times New Roman"/>
            </a:endParaRPr>
          </a:p>
        </p:txBody>
      </p:sp>
      <p:sp>
        <p:nvSpPr>
          <p:cNvPr id="5" name="TextBox 4">
            <a:extLst>
              <a:ext uri="{FF2B5EF4-FFF2-40B4-BE49-F238E27FC236}">
                <a16:creationId xmlns:a16="http://schemas.microsoft.com/office/drawing/2014/main" id="{1C0CF398-6629-4405-B6AC-97FA4D57FA39}"/>
              </a:ext>
            </a:extLst>
          </p:cNvPr>
          <p:cNvSpPr txBox="1"/>
          <p:nvPr/>
        </p:nvSpPr>
        <p:spPr>
          <a:xfrm>
            <a:off x="1908698" y="2123241"/>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Times New Roman"/>
                <a:cs typeface="Times New Roman"/>
              </a:rPr>
              <a:t>Batch Members:</a:t>
            </a:r>
          </a:p>
        </p:txBody>
      </p:sp>
    </p:spTree>
    <p:extLst>
      <p:ext uri="{BB962C8B-B14F-4D97-AF65-F5344CB8AC3E}">
        <p14:creationId xmlns:p14="http://schemas.microsoft.com/office/powerpoint/2010/main" val="28099610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2074-DD76-5E4E-8FA9-78D5734FAB30}"/>
              </a:ext>
            </a:extLst>
          </p:cNvPr>
          <p:cNvSpPr>
            <a:spLocks noGrp="1"/>
          </p:cNvSpPr>
          <p:nvPr>
            <p:ph type="title"/>
          </p:nvPr>
        </p:nvSpPr>
        <p:spPr/>
        <p:txBody>
          <a:bodyPr/>
          <a:lstStyle/>
          <a:p>
            <a:r>
              <a:rPr lang="en-US" dirty="0"/>
              <a:t>Applications</a:t>
            </a:r>
          </a:p>
        </p:txBody>
      </p:sp>
      <p:sp>
        <p:nvSpPr>
          <p:cNvPr id="3" name="Content Placeholder 2">
            <a:extLst>
              <a:ext uri="{FF2B5EF4-FFF2-40B4-BE49-F238E27FC236}">
                <a16:creationId xmlns:a16="http://schemas.microsoft.com/office/drawing/2014/main" id="{76F6F207-4571-B257-A947-B5C01557CECE}"/>
              </a:ext>
            </a:extLst>
          </p:cNvPr>
          <p:cNvSpPr>
            <a:spLocks noGrp="1"/>
          </p:cNvSpPr>
          <p:nvPr>
            <p:ph idx="1"/>
          </p:nvPr>
        </p:nvSpPr>
        <p:spPr/>
        <p:txBody>
          <a:bodyPr vert="horz" lIns="91440" tIns="45720" rIns="91440" bIns="45720" rtlCol="0" anchor="t">
            <a:normAutofit/>
          </a:bodyPr>
          <a:lstStyle/>
          <a:p>
            <a:pPr algn="just"/>
            <a:r>
              <a:rPr lang="en-US" sz="2000" dirty="0">
                <a:latin typeface="Times New Roman"/>
                <a:ea typeface="+mn-lt"/>
                <a:cs typeface="+mn-lt"/>
              </a:rPr>
              <a:t>Personalized Search Results:  This Proposed system used to provide personalized search results tailored to individual users' preferences, interests, and search history. By analyzing users' past search queries and interactions, the system can offer more relevant and customized search results, improving the overall search experience.</a:t>
            </a:r>
            <a:endParaRPr lang="en-US" sz="2000" dirty="0">
              <a:latin typeface="Times New Roman"/>
              <a:ea typeface="+mn-lt"/>
              <a:cs typeface="Times New Roman"/>
            </a:endParaRPr>
          </a:p>
          <a:p>
            <a:pPr algn="just"/>
            <a:r>
              <a:rPr lang="en-US" sz="2000" dirty="0">
                <a:latin typeface="Times New Roman"/>
                <a:ea typeface="+mn-lt"/>
                <a:cs typeface="+mn-lt"/>
              </a:rPr>
              <a:t>User Feedback and Improvement: This system can collect user feedback on the search results and recommendations they provide. By analyzing user interactions, click-through rates, and satisfaction metrics, search engines can continuously improve their recommendation algorithms and enhance the overall search experience for users.</a:t>
            </a:r>
            <a:endParaRPr lang="en-US" sz="2000" dirty="0">
              <a:latin typeface="Times New Roman"/>
              <a:cs typeface="Times New Roman"/>
            </a:endParaRPr>
          </a:p>
        </p:txBody>
      </p:sp>
    </p:spTree>
    <p:extLst>
      <p:ext uri="{BB962C8B-B14F-4D97-AF65-F5344CB8AC3E}">
        <p14:creationId xmlns:p14="http://schemas.microsoft.com/office/powerpoint/2010/main" val="27188423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180D2-DDE1-B17D-9C11-876256FB1350}"/>
              </a:ext>
            </a:extLst>
          </p:cNvPr>
          <p:cNvSpPr>
            <a:spLocks noGrp="1"/>
          </p:cNvSpPr>
          <p:nvPr>
            <p:ph type="title"/>
          </p:nvPr>
        </p:nvSpPr>
        <p:spPr/>
        <p:txBody>
          <a:bodyPr/>
          <a:lstStyle/>
          <a:p>
            <a:r>
              <a:rPr lang="en-US" dirty="0"/>
              <a:t>Future enhancement</a:t>
            </a:r>
          </a:p>
        </p:txBody>
      </p:sp>
      <p:sp>
        <p:nvSpPr>
          <p:cNvPr id="3" name="Content Placeholder 2">
            <a:extLst>
              <a:ext uri="{FF2B5EF4-FFF2-40B4-BE49-F238E27FC236}">
                <a16:creationId xmlns:a16="http://schemas.microsoft.com/office/drawing/2014/main" id="{CA30CC97-6617-08B1-F070-7170434A68C2}"/>
              </a:ext>
            </a:extLst>
          </p:cNvPr>
          <p:cNvSpPr>
            <a:spLocks noGrp="1"/>
          </p:cNvSpPr>
          <p:nvPr>
            <p:ph idx="1"/>
          </p:nvPr>
        </p:nvSpPr>
        <p:spPr/>
        <p:txBody>
          <a:bodyPr vert="horz" lIns="91440" tIns="45720" rIns="91440" bIns="45720" rtlCol="0" anchor="t">
            <a:normAutofit/>
          </a:bodyPr>
          <a:lstStyle/>
          <a:p>
            <a:r>
              <a:rPr lang="en-US" sz="2000" dirty="0">
                <a:latin typeface="Times New Roman"/>
                <a:ea typeface="+mn-lt"/>
                <a:cs typeface="+mn-lt"/>
              </a:rPr>
              <a:t>User Control and Customization: Future recommendation systems will empower users with greater control and customization options. Users will be able to adjust and fine-tune recommendation algorithms based on their preferences, explicit feedback, and privacy settings. This will allow users to shape their own personalized recommendation experiences.</a:t>
            </a:r>
            <a:endParaRPr lang="en-US" sz="2000" dirty="0">
              <a:latin typeface="Times New Roman"/>
            </a:endParaRPr>
          </a:p>
          <a:p>
            <a:r>
              <a:rPr lang="en-US" sz="2000" dirty="0">
                <a:latin typeface="Times New Roman"/>
                <a:ea typeface="+mn-lt"/>
                <a:cs typeface="+mn-lt"/>
              </a:rPr>
              <a:t>Privacy and Data Protection: With growing concerns about privacy, future web recommendation systems will prioritize user privacy and data protection. Techniques such as federated learning, differential privacy, and secure computation will be employed to ensure recommendations are made without compromising user privacy.</a:t>
            </a:r>
            <a:endParaRPr lang="en-US" sz="2000" dirty="0">
              <a:latin typeface="Times New Roman"/>
            </a:endParaRPr>
          </a:p>
          <a:p>
            <a:endParaRPr lang="en-US" dirty="0"/>
          </a:p>
        </p:txBody>
      </p:sp>
    </p:spTree>
    <p:extLst>
      <p:ext uri="{BB962C8B-B14F-4D97-AF65-F5344CB8AC3E}">
        <p14:creationId xmlns:p14="http://schemas.microsoft.com/office/powerpoint/2010/main" val="28558868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5258B98-3BD5-0A20-B0E7-944EAEB2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C74AEE6-9CA7-5247-DC34-99634247DF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lue arrow amid grey arrows">
            <a:extLst>
              <a:ext uri="{FF2B5EF4-FFF2-40B4-BE49-F238E27FC236}">
                <a16:creationId xmlns:a16="http://schemas.microsoft.com/office/drawing/2014/main" id="{84BFA5EF-9109-FA9B-C1CB-AB9888935BC8}"/>
              </a:ext>
            </a:extLst>
          </p:cNvPr>
          <p:cNvPicPr>
            <a:picLocks noChangeAspect="1"/>
          </p:cNvPicPr>
          <p:nvPr/>
        </p:nvPicPr>
        <p:blipFill rotWithShape="1">
          <a:blip r:embed="rId2">
            <a:alphaModFix/>
          </a:blip>
          <a:srcRect t="10742" b="14276"/>
          <a:stretch/>
        </p:blipFill>
        <p:spPr>
          <a:xfrm>
            <a:off x="20" y="1571"/>
            <a:ext cx="12191980" cy="6856429"/>
          </a:xfrm>
          <a:prstGeom prst="rect">
            <a:avLst/>
          </a:prstGeom>
        </p:spPr>
      </p:pic>
      <p:sp>
        <p:nvSpPr>
          <p:cNvPr id="28" name="Freeform: Shape 27">
            <a:extLst>
              <a:ext uri="{FF2B5EF4-FFF2-40B4-BE49-F238E27FC236}">
                <a16:creationId xmlns:a16="http://schemas.microsoft.com/office/drawing/2014/main" id="{3F0586C3-A19F-D214-ABDE-30AD5B666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17342" y="1250342"/>
            <a:ext cx="4357316" cy="4357316"/>
          </a:xfrm>
          <a:custGeom>
            <a:avLst/>
            <a:gdLst>
              <a:gd name="connsiteX0" fmla="*/ 2178658 w 4357316"/>
              <a:gd name="connsiteY0" fmla="*/ 0 h 4357316"/>
              <a:gd name="connsiteX1" fmla="*/ 4357316 w 4357316"/>
              <a:gd name="connsiteY1" fmla="*/ 2178658 h 4357316"/>
              <a:gd name="connsiteX2" fmla="*/ 2178658 w 4357316"/>
              <a:gd name="connsiteY2" fmla="*/ 4357316 h 4357316"/>
              <a:gd name="connsiteX3" fmla="*/ 0 w 4357316"/>
              <a:gd name="connsiteY3" fmla="*/ 2178658 h 4357316"/>
              <a:gd name="connsiteX4" fmla="*/ 2178658 w 4357316"/>
              <a:gd name="connsiteY4" fmla="*/ 0 h 435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316" h="4357316">
                <a:moveTo>
                  <a:pt x="2178658" y="0"/>
                </a:moveTo>
                <a:cubicBezTo>
                  <a:pt x="3381898" y="0"/>
                  <a:pt x="4357316" y="975418"/>
                  <a:pt x="4357316" y="2178658"/>
                </a:cubicBezTo>
                <a:cubicBezTo>
                  <a:pt x="4357316" y="3381898"/>
                  <a:pt x="3381898" y="4357316"/>
                  <a:pt x="2178658" y="4357316"/>
                </a:cubicBezTo>
                <a:cubicBezTo>
                  <a:pt x="975418" y="4357316"/>
                  <a:pt x="0" y="3381898"/>
                  <a:pt x="0" y="2178658"/>
                </a:cubicBezTo>
                <a:cubicBezTo>
                  <a:pt x="0" y="975418"/>
                  <a:pt x="975418" y="0"/>
                  <a:pt x="2178658" y="0"/>
                </a:cubicBezTo>
                <a:close/>
              </a:path>
            </a:pathLst>
          </a:custGeom>
          <a:gradFill>
            <a:gsLst>
              <a:gs pos="0">
                <a:schemeClr val="accent1">
                  <a:lumMod val="60000"/>
                  <a:lumOff val="40000"/>
                  <a:alpha val="20000"/>
                </a:schemeClr>
              </a:gs>
              <a:gs pos="7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FA346EC-735B-A89A-1595-60513771A48F}"/>
              </a:ext>
            </a:extLst>
          </p:cNvPr>
          <p:cNvSpPr>
            <a:spLocks noGrp="1"/>
          </p:cNvSpPr>
          <p:nvPr>
            <p:ph type="title"/>
          </p:nvPr>
        </p:nvSpPr>
        <p:spPr>
          <a:xfrm>
            <a:off x="4328161" y="2211978"/>
            <a:ext cx="3535679" cy="1425728"/>
          </a:xfrm>
        </p:spPr>
        <p:txBody>
          <a:bodyPr vert="horz" lIns="91440" tIns="45720" rIns="91440" bIns="45720" rtlCol="0" anchor="b">
            <a:normAutofit/>
          </a:bodyPr>
          <a:lstStyle/>
          <a:p>
            <a:pPr algn="ctr"/>
            <a:r>
              <a:rPr lang="en-US" dirty="0"/>
              <a:t>Output</a:t>
            </a:r>
            <a:endParaRPr lang="en-US"/>
          </a:p>
        </p:txBody>
      </p:sp>
      <p:cxnSp>
        <p:nvCxnSpPr>
          <p:cNvPr id="30" name="Straight Connector 29">
            <a:extLst>
              <a:ext uri="{FF2B5EF4-FFF2-40B4-BE49-F238E27FC236}">
                <a16:creationId xmlns:a16="http://schemas.microsoft.com/office/drawing/2014/main" id="{414C5C93-B9E9-4392-ADCF-ABF21209DD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3" y="395468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0571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descr="Text&#10;&#10;Description automatically generated">
            <a:extLst>
              <a:ext uri="{FF2B5EF4-FFF2-40B4-BE49-F238E27FC236}">
                <a16:creationId xmlns:a16="http://schemas.microsoft.com/office/drawing/2014/main" id="{3B2997CC-90B4-A843-FEC9-0B665745A93B}"/>
              </a:ext>
            </a:extLst>
          </p:cNvPr>
          <p:cNvPicPr>
            <a:picLocks noChangeAspect="1"/>
          </p:cNvPicPr>
          <p:nvPr/>
        </p:nvPicPr>
        <p:blipFill rotWithShape="1">
          <a:blip r:embed="rId2"/>
          <a:srcRect b="11504"/>
          <a:stretch/>
        </p:blipFill>
        <p:spPr>
          <a:xfrm>
            <a:off x="804333" y="931333"/>
            <a:ext cx="10668000" cy="5672667"/>
          </a:xfrm>
          <a:prstGeom prst="rect">
            <a:avLst/>
          </a:prstGeom>
        </p:spPr>
      </p:pic>
      <p:sp>
        <p:nvSpPr>
          <p:cNvPr id="6" name="TextBox 5">
            <a:extLst>
              <a:ext uri="{FF2B5EF4-FFF2-40B4-BE49-F238E27FC236}">
                <a16:creationId xmlns:a16="http://schemas.microsoft.com/office/drawing/2014/main" id="{AC0610ED-0289-1F4C-8702-39D23B96A5E6}"/>
              </a:ext>
            </a:extLst>
          </p:cNvPr>
          <p:cNvSpPr txBox="1"/>
          <p:nvPr/>
        </p:nvSpPr>
        <p:spPr>
          <a:xfrm>
            <a:off x="2808111" y="296333"/>
            <a:ext cx="3081865" cy="457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7" name="TextBox 6">
            <a:extLst>
              <a:ext uri="{FF2B5EF4-FFF2-40B4-BE49-F238E27FC236}">
                <a16:creationId xmlns:a16="http://schemas.microsoft.com/office/drawing/2014/main" id="{BFFC2DB3-E2FC-5F74-EFC6-E2621954C5DE}"/>
              </a:ext>
            </a:extLst>
          </p:cNvPr>
          <p:cNvSpPr txBox="1"/>
          <p:nvPr/>
        </p:nvSpPr>
        <p:spPr>
          <a:xfrm>
            <a:off x="1636888" y="52211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p>
        </p:txBody>
      </p:sp>
      <p:sp>
        <p:nvSpPr>
          <p:cNvPr id="9" name="TextBox 8">
            <a:extLst>
              <a:ext uri="{FF2B5EF4-FFF2-40B4-BE49-F238E27FC236}">
                <a16:creationId xmlns:a16="http://schemas.microsoft.com/office/drawing/2014/main" id="{952AB174-1954-7ED6-09AC-D8DE67839ACE}"/>
              </a:ext>
            </a:extLst>
          </p:cNvPr>
          <p:cNvSpPr txBox="1"/>
          <p:nvPr/>
        </p:nvSpPr>
        <p:spPr>
          <a:xfrm>
            <a:off x="1636888" y="38100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p>
        </p:txBody>
      </p:sp>
      <p:sp>
        <p:nvSpPr>
          <p:cNvPr id="10" name="Title 9">
            <a:extLst>
              <a:ext uri="{FF2B5EF4-FFF2-40B4-BE49-F238E27FC236}">
                <a16:creationId xmlns:a16="http://schemas.microsoft.com/office/drawing/2014/main" id="{7BCF52B8-6170-3512-DE25-262228426701}"/>
              </a:ext>
            </a:extLst>
          </p:cNvPr>
          <p:cNvSpPr>
            <a:spLocks noGrp="1"/>
          </p:cNvSpPr>
          <p:nvPr>
            <p:ph type="title"/>
          </p:nvPr>
        </p:nvSpPr>
        <p:spPr>
          <a:xfrm>
            <a:off x="804333" y="-200378"/>
            <a:ext cx="9715500" cy="990600"/>
          </a:xfrm>
        </p:spPr>
        <p:txBody>
          <a:bodyPr/>
          <a:lstStyle/>
          <a:p>
            <a:r>
              <a:rPr lang="en-US" dirty="0"/>
              <a:t>Registration page</a:t>
            </a:r>
          </a:p>
        </p:txBody>
      </p:sp>
    </p:spTree>
    <p:extLst>
      <p:ext uri="{BB962C8B-B14F-4D97-AF65-F5344CB8AC3E}">
        <p14:creationId xmlns:p14="http://schemas.microsoft.com/office/powerpoint/2010/main" val="2106805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78EA5-D941-7597-86C1-968264155A53}"/>
              </a:ext>
            </a:extLst>
          </p:cNvPr>
          <p:cNvSpPr>
            <a:spLocks noGrp="1"/>
          </p:cNvSpPr>
          <p:nvPr>
            <p:ph type="title"/>
          </p:nvPr>
        </p:nvSpPr>
        <p:spPr>
          <a:xfrm>
            <a:off x="1044222" y="-45157"/>
            <a:ext cx="9715500" cy="905934"/>
          </a:xfrm>
        </p:spPr>
        <p:txBody>
          <a:bodyPr/>
          <a:lstStyle/>
          <a:p>
            <a:r>
              <a:rPr lang="en-US" dirty="0"/>
              <a:t>Login page</a:t>
            </a:r>
          </a:p>
        </p:txBody>
      </p:sp>
      <p:pic>
        <p:nvPicPr>
          <p:cNvPr id="3" name="Picture 3" descr="Graphical user interface, application, Word&#10;&#10;Description automatically generated">
            <a:extLst>
              <a:ext uri="{FF2B5EF4-FFF2-40B4-BE49-F238E27FC236}">
                <a16:creationId xmlns:a16="http://schemas.microsoft.com/office/drawing/2014/main" id="{A9FEF375-47CB-FDBA-B4C6-FE9CF8757C70}"/>
              </a:ext>
            </a:extLst>
          </p:cNvPr>
          <p:cNvPicPr>
            <a:picLocks noChangeAspect="1"/>
          </p:cNvPicPr>
          <p:nvPr/>
        </p:nvPicPr>
        <p:blipFill>
          <a:blip r:embed="rId2"/>
          <a:stretch>
            <a:fillRect/>
          </a:stretch>
        </p:blipFill>
        <p:spPr>
          <a:xfrm>
            <a:off x="1041401" y="995587"/>
            <a:ext cx="10116253" cy="5791104"/>
          </a:xfrm>
          <a:prstGeom prst="rect">
            <a:avLst/>
          </a:prstGeom>
        </p:spPr>
      </p:pic>
    </p:spTree>
    <p:extLst>
      <p:ext uri="{BB962C8B-B14F-4D97-AF65-F5344CB8AC3E}">
        <p14:creationId xmlns:p14="http://schemas.microsoft.com/office/powerpoint/2010/main" val="25931700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D81FC-B776-5F7C-3596-24C33DAD53FC}"/>
              </a:ext>
            </a:extLst>
          </p:cNvPr>
          <p:cNvSpPr>
            <a:spLocks noGrp="1"/>
          </p:cNvSpPr>
          <p:nvPr>
            <p:ph type="title"/>
          </p:nvPr>
        </p:nvSpPr>
        <p:spPr>
          <a:xfrm>
            <a:off x="1183058" y="-261949"/>
            <a:ext cx="10287000" cy="1147762"/>
          </a:xfrm>
        </p:spPr>
        <p:txBody>
          <a:bodyPr/>
          <a:lstStyle/>
          <a:p>
            <a:r>
              <a:rPr lang="en-US" dirty="0"/>
              <a:t>Search page</a:t>
            </a:r>
          </a:p>
        </p:txBody>
      </p:sp>
      <p:pic>
        <p:nvPicPr>
          <p:cNvPr id="5" name="Picture 5">
            <a:extLst>
              <a:ext uri="{FF2B5EF4-FFF2-40B4-BE49-F238E27FC236}">
                <a16:creationId xmlns:a16="http://schemas.microsoft.com/office/drawing/2014/main" id="{22D7EF5B-81D4-EEE6-4080-1060BDEDE945}"/>
              </a:ext>
            </a:extLst>
          </p:cNvPr>
          <p:cNvPicPr>
            <a:picLocks noChangeAspect="1"/>
          </p:cNvPicPr>
          <p:nvPr/>
        </p:nvPicPr>
        <p:blipFill>
          <a:blip r:embed="rId2"/>
          <a:stretch>
            <a:fillRect/>
          </a:stretch>
        </p:blipFill>
        <p:spPr>
          <a:xfrm>
            <a:off x="1184789" y="1047138"/>
            <a:ext cx="10092809" cy="5808403"/>
          </a:xfrm>
          <a:prstGeom prst="rect">
            <a:avLst/>
          </a:prstGeom>
        </p:spPr>
      </p:pic>
    </p:spTree>
    <p:extLst>
      <p:ext uri="{BB962C8B-B14F-4D97-AF65-F5344CB8AC3E}">
        <p14:creationId xmlns:p14="http://schemas.microsoft.com/office/powerpoint/2010/main" val="29069835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D81FC-B776-5F7C-3596-24C33DAD53FC}"/>
              </a:ext>
            </a:extLst>
          </p:cNvPr>
          <p:cNvSpPr>
            <a:spLocks noGrp="1"/>
          </p:cNvSpPr>
          <p:nvPr>
            <p:ph type="title"/>
          </p:nvPr>
        </p:nvSpPr>
        <p:spPr>
          <a:xfrm>
            <a:off x="790223" y="-385763"/>
            <a:ext cx="10287000" cy="1147762"/>
          </a:xfrm>
        </p:spPr>
        <p:txBody>
          <a:bodyPr/>
          <a:lstStyle/>
          <a:p>
            <a:r>
              <a:rPr lang="en-US" dirty="0"/>
              <a:t>result page</a:t>
            </a:r>
          </a:p>
        </p:txBody>
      </p:sp>
      <p:pic>
        <p:nvPicPr>
          <p:cNvPr id="3" name="Picture 4" descr="Text&#10;&#10;Description automatically generated">
            <a:extLst>
              <a:ext uri="{FF2B5EF4-FFF2-40B4-BE49-F238E27FC236}">
                <a16:creationId xmlns:a16="http://schemas.microsoft.com/office/drawing/2014/main" id="{61EE4FC0-52F7-6600-DCDE-6D60EE5DEE13}"/>
              </a:ext>
            </a:extLst>
          </p:cNvPr>
          <p:cNvPicPr>
            <a:picLocks noChangeAspect="1"/>
          </p:cNvPicPr>
          <p:nvPr/>
        </p:nvPicPr>
        <p:blipFill>
          <a:blip r:embed="rId2"/>
          <a:stretch>
            <a:fillRect/>
          </a:stretch>
        </p:blipFill>
        <p:spPr>
          <a:xfrm>
            <a:off x="879124" y="919392"/>
            <a:ext cx="10433752" cy="5936438"/>
          </a:xfrm>
          <a:prstGeom prst="rect">
            <a:avLst/>
          </a:prstGeom>
        </p:spPr>
      </p:pic>
    </p:spTree>
    <p:extLst>
      <p:ext uri="{BB962C8B-B14F-4D97-AF65-F5344CB8AC3E}">
        <p14:creationId xmlns:p14="http://schemas.microsoft.com/office/powerpoint/2010/main" val="22419562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D81FC-B776-5F7C-3596-24C33DAD53FC}"/>
              </a:ext>
            </a:extLst>
          </p:cNvPr>
          <p:cNvSpPr>
            <a:spLocks noGrp="1"/>
          </p:cNvSpPr>
          <p:nvPr>
            <p:ph type="title"/>
          </p:nvPr>
        </p:nvSpPr>
        <p:spPr>
          <a:xfrm>
            <a:off x="857820" y="-385763"/>
            <a:ext cx="10287000" cy="1147762"/>
          </a:xfrm>
        </p:spPr>
        <p:txBody>
          <a:bodyPr/>
          <a:lstStyle/>
          <a:p>
            <a:r>
              <a:rPr lang="en-US" dirty="0"/>
              <a:t>Selected link</a:t>
            </a:r>
          </a:p>
        </p:txBody>
      </p:sp>
      <p:pic>
        <p:nvPicPr>
          <p:cNvPr id="4" name="Picture 4" descr="Graphical user interface, text, website&#10;&#10;Description automatically generated">
            <a:extLst>
              <a:ext uri="{FF2B5EF4-FFF2-40B4-BE49-F238E27FC236}">
                <a16:creationId xmlns:a16="http://schemas.microsoft.com/office/drawing/2014/main" id="{F359ABB9-8464-2151-D835-95061556B6E6}"/>
              </a:ext>
            </a:extLst>
          </p:cNvPr>
          <p:cNvPicPr>
            <a:picLocks noChangeAspect="1"/>
          </p:cNvPicPr>
          <p:nvPr/>
        </p:nvPicPr>
        <p:blipFill>
          <a:blip r:embed="rId2"/>
          <a:stretch>
            <a:fillRect/>
          </a:stretch>
        </p:blipFill>
        <p:spPr>
          <a:xfrm>
            <a:off x="852949" y="907344"/>
            <a:ext cx="10295602" cy="5952796"/>
          </a:xfrm>
          <a:prstGeom prst="rect">
            <a:avLst/>
          </a:prstGeom>
        </p:spPr>
      </p:pic>
    </p:spTree>
    <p:extLst>
      <p:ext uri="{BB962C8B-B14F-4D97-AF65-F5344CB8AC3E}">
        <p14:creationId xmlns:p14="http://schemas.microsoft.com/office/powerpoint/2010/main" val="37258773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5258B98-3BD5-0A20-B0E7-944EAEB2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9">
            <a:extLst>
              <a:ext uri="{FF2B5EF4-FFF2-40B4-BE49-F238E27FC236}">
                <a16:creationId xmlns:a16="http://schemas.microsoft.com/office/drawing/2014/main" id="{1C74AEE6-9CA7-5247-DC34-99634247DF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7" name="Rectangle 11">
            <a:extLst>
              <a:ext uri="{FF2B5EF4-FFF2-40B4-BE49-F238E27FC236}">
                <a16:creationId xmlns:a16="http://schemas.microsoft.com/office/drawing/2014/main" id="{736ACF6A-FC06-4E10-819E-2E7BC6978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a:extLst>
              <a:ext uri="{FF2B5EF4-FFF2-40B4-BE49-F238E27FC236}">
                <a16:creationId xmlns:a16="http://schemas.microsoft.com/office/drawing/2014/main" id="{55F12CF4-2DA8-61EA-0A5C-3753DDDAD1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7781"/>
            <a:ext cx="6096000" cy="3640219"/>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01D81FC-B776-5F7C-3596-24C33DAD53FC}"/>
              </a:ext>
            </a:extLst>
          </p:cNvPr>
          <p:cNvSpPr>
            <a:spLocks noGrp="1"/>
          </p:cNvSpPr>
          <p:nvPr>
            <p:ph type="title"/>
          </p:nvPr>
        </p:nvSpPr>
        <p:spPr>
          <a:xfrm>
            <a:off x="1079862" y="1905001"/>
            <a:ext cx="3936275" cy="1757938"/>
          </a:xfrm>
        </p:spPr>
        <p:txBody>
          <a:bodyPr vert="horz" lIns="91440" tIns="45720" rIns="91440" bIns="45720" rtlCol="0" anchor="b">
            <a:normAutofit/>
          </a:bodyPr>
          <a:lstStyle/>
          <a:p>
            <a:pPr algn="ctr"/>
            <a:r>
              <a:rPr lang="en-US" dirty="0"/>
              <a:t>Clickthrough submit</a:t>
            </a:r>
            <a:endParaRPr lang="en-US"/>
          </a:p>
        </p:txBody>
      </p:sp>
      <p:pic>
        <p:nvPicPr>
          <p:cNvPr id="3" name="Picture 4" descr="Graphical user interface, text&#10;&#10;Description automatically generated">
            <a:extLst>
              <a:ext uri="{FF2B5EF4-FFF2-40B4-BE49-F238E27FC236}">
                <a16:creationId xmlns:a16="http://schemas.microsoft.com/office/drawing/2014/main" id="{638D345D-5EF1-5555-A09E-F5A3EAAA1363}"/>
              </a:ext>
            </a:extLst>
          </p:cNvPr>
          <p:cNvPicPr>
            <a:picLocks noChangeAspect="1"/>
          </p:cNvPicPr>
          <p:nvPr/>
        </p:nvPicPr>
        <p:blipFill rotWithShape="1">
          <a:blip r:embed="rId2"/>
          <a:srcRect l="7648"/>
          <a:stretch/>
        </p:blipFill>
        <p:spPr>
          <a:xfrm>
            <a:off x="6095999" y="1"/>
            <a:ext cx="6096001" cy="6858000"/>
          </a:xfrm>
          <a:prstGeom prst="rect">
            <a:avLst/>
          </a:prstGeom>
        </p:spPr>
      </p:pic>
      <p:cxnSp>
        <p:nvCxnSpPr>
          <p:cNvPr id="11" name="Straight Connector 15">
            <a:extLst>
              <a:ext uri="{FF2B5EF4-FFF2-40B4-BE49-F238E27FC236}">
                <a16:creationId xmlns:a16="http://schemas.microsoft.com/office/drawing/2014/main" id="{7B9466E0-3884-B930-091B-5BB027876F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562422" y="395142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46484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024FB-B986-9FF7-8B31-B878D2860A02}"/>
              </a:ext>
            </a:extLst>
          </p:cNvPr>
          <p:cNvSpPr>
            <a:spLocks noGrp="1"/>
          </p:cNvSpPr>
          <p:nvPr>
            <p:ph type="title"/>
          </p:nvPr>
        </p:nvSpPr>
        <p:spPr>
          <a:xfrm>
            <a:off x="952500" y="-176827"/>
            <a:ext cx="10287000" cy="1147762"/>
          </a:xfrm>
        </p:spPr>
        <p:txBody>
          <a:bodyPr/>
          <a:lstStyle/>
          <a:p>
            <a:r>
              <a:rPr lang="en-US" dirty="0"/>
              <a:t>Submitted clickthrough</a:t>
            </a:r>
          </a:p>
        </p:txBody>
      </p:sp>
      <p:pic>
        <p:nvPicPr>
          <p:cNvPr id="4" name="Picture 4" descr="Graphical user interface, text, application, website&#10;&#10;Description automatically generated">
            <a:extLst>
              <a:ext uri="{FF2B5EF4-FFF2-40B4-BE49-F238E27FC236}">
                <a16:creationId xmlns:a16="http://schemas.microsoft.com/office/drawing/2014/main" id="{7E45408E-6738-F75F-D33C-DC6A17C84DB1}"/>
              </a:ext>
            </a:extLst>
          </p:cNvPr>
          <p:cNvPicPr>
            <a:picLocks noGrp="1" noChangeAspect="1"/>
          </p:cNvPicPr>
          <p:nvPr>
            <p:ph idx="1"/>
          </p:nvPr>
        </p:nvPicPr>
        <p:blipFill>
          <a:blip r:embed="rId2"/>
          <a:stretch>
            <a:fillRect/>
          </a:stretch>
        </p:blipFill>
        <p:spPr>
          <a:xfrm>
            <a:off x="952500" y="1315685"/>
            <a:ext cx="10287000" cy="5229363"/>
          </a:xfrm>
        </p:spPr>
      </p:pic>
    </p:spTree>
    <p:extLst>
      <p:ext uri="{BB962C8B-B14F-4D97-AF65-F5344CB8AC3E}">
        <p14:creationId xmlns:p14="http://schemas.microsoft.com/office/powerpoint/2010/main" val="682782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3DAD064D-86F0-42ED-B520-996898579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358309-27AE-F3D7-7229-14E27A679A79}"/>
              </a:ext>
            </a:extLst>
          </p:cNvPr>
          <p:cNvSpPr>
            <a:spLocks noGrp="1"/>
          </p:cNvSpPr>
          <p:nvPr>
            <p:ph type="title"/>
          </p:nvPr>
        </p:nvSpPr>
        <p:spPr>
          <a:xfrm>
            <a:off x="952500" y="989594"/>
            <a:ext cx="4264686" cy="708261"/>
          </a:xfrm>
        </p:spPr>
        <p:txBody>
          <a:bodyPr>
            <a:normAutofit/>
          </a:bodyPr>
          <a:lstStyle/>
          <a:p>
            <a:r>
              <a:rPr lang="en-US" dirty="0"/>
              <a:t>abstract</a:t>
            </a:r>
          </a:p>
        </p:txBody>
      </p:sp>
      <p:sp>
        <p:nvSpPr>
          <p:cNvPr id="40" name="Rectangle 39">
            <a:extLst>
              <a:ext uri="{FF2B5EF4-FFF2-40B4-BE49-F238E27FC236}">
                <a16:creationId xmlns:a16="http://schemas.microsoft.com/office/drawing/2014/main" id="{17A4D85E-F98A-F670-16C3-7B2B0DA3A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7781"/>
            <a:ext cx="6096000" cy="3640219"/>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BDA1824-D183-BEC7-B75A-B1F1E17BD0F6}"/>
              </a:ext>
            </a:extLst>
          </p:cNvPr>
          <p:cNvSpPr>
            <a:spLocks noGrp="1"/>
          </p:cNvSpPr>
          <p:nvPr>
            <p:ph idx="1"/>
          </p:nvPr>
        </p:nvSpPr>
        <p:spPr>
          <a:xfrm>
            <a:off x="952500" y="1886502"/>
            <a:ext cx="4191000" cy="4963683"/>
          </a:xfrm>
        </p:spPr>
        <p:txBody>
          <a:bodyPr vert="horz" lIns="91440" tIns="45720" rIns="91440" bIns="45720" rtlCol="0" anchor="t">
            <a:noAutofit/>
          </a:bodyPr>
          <a:lstStyle/>
          <a:p>
            <a:pPr lvl="0" algn="just" rtl="0">
              <a:lnSpc>
                <a:spcPct val="110000"/>
              </a:lnSpc>
            </a:pPr>
            <a:r>
              <a:rPr lang="en-US" dirty="0">
                <a:latin typeface="Times New Roman"/>
                <a:ea typeface="Arial"/>
                <a:cs typeface="Arial"/>
              </a:rPr>
              <a:t>Web Usage Mining plays an important role in recommender systems and web personalization​</a:t>
            </a:r>
            <a:endParaRPr lang="en-US"/>
          </a:p>
          <a:p>
            <a:pPr lvl="0" algn="just" rtl="0">
              <a:lnSpc>
                <a:spcPct val="110000"/>
              </a:lnSpc>
            </a:pPr>
            <a:r>
              <a:rPr lang="en-US" dirty="0">
                <a:latin typeface="Times New Roman"/>
                <a:ea typeface="Arial"/>
                <a:cs typeface="Arial"/>
              </a:rPr>
              <a:t>In this work, It is proposed an effective recommender system based on ontology and Web Usage Mining.​</a:t>
            </a:r>
          </a:p>
          <a:p>
            <a:pPr lvl="0" algn="just" rtl="0">
              <a:lnSpc>
                <a:spcPct val="110000"/>
              </a:lnSpc>
            </a:pPr>
            <a:r>
              <a:rPr lang="en-US" dirty="0">
                <a:latin typeface="Times New Roman"/>
                <a:ea typeface="Arial"/>
                <a:cs typeface="Arial"/>
              </a:rPr>
              <a:t>The first step of the approach is extracting features from web documents and constructing relevant concepts.​</a:t>
            </a:r>
          </a:p>
          <a:p>
            <a:pPr lvl="0" algn="just" rtl="0">
              <a:lnSpc>
                <a:spcPct val="110000"/>
              </a:lnSpc>
            </a:pPr>
            <a:r>
              <a:rPr lang="en-US" dirty="0">
                <a:latin typeface="Times New Roman"/>
                <a:ea typeface="Arial"/>
                <a:cs typeface="Arial"/>
              </a:rPr>
              <a:t>The pages of the digital learning materials that are estimated to be insufficiently understood by each learner and the web pages related to those pages are recommended.</a:t>
            </a:r>
            <a:endParaRPr lang="en-US">
              <a:latin typeface="Times New Roman"/>
              <a:cs typeface="Times New Roman"/>
            </a:endParaRPr>
          </a:p>
        </p:txBody>
      </p:sp>
      <p:pic>
        <p:nvPicPr>
          <p:cNvPr id="34" name="Picture 33" descr="Sphere of mesh and nodes">
            <a:extLst>
              <a:ext uri="{FF2B5EF4-FFF2-40B4-BE49-F238E27FC236}">
                <a16:creationId xmlns:a16="http://schemas.microsoft.com/office/drawing/2014/main" id="{DF3AA9E5-15DF-7147-F9C4-46D1847F6EFE}"/>
              </a:ext>
            </a:extLst>
          </p:cNvPr>
          <p:cNvPicPr>
            <a:picLocks noChangeAspect="1"/>
          </p:cNvPicPr>
          <p:nvPr/>
        </p:nvPicPr>
        <p:blipFill rotWithShape="1">
          <a:blip r:embed="rId2"/>
          <a:srcRect l="31528" r="1808" b="4"/>
          <a:stretch/>
        </p:blipFill>
        <p:spPr>
          <a:xfrm>
            <a:off x="6096000" y="10"/>
            <a:ext cx="6095999" cy="6857990"/>
          </a:xfrm>
          <a:prstGeom prst="rect">
            <a:avLst/>
          </a:prstGeom>
        </p:spPr>
      </p:pic>
    </p:spTree>
    <p:extLst>
      <p:ext uri="{BB962C8B-B14F-4D97-AF65-F5344CB8AC3E}">
        <p14:creationId xmlns:p14="http://schemas.microsoft.com/office/powerpoint/2010/main" val="20033767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D81FC-B776-5F7C-3596-24C33DAD53FC}"/>
              </a:ext>
            </a:extLst>
          </p:cNvPr>
          <p:cNvSpPr>
            <a:spLocks noGrp="1"/>
          </p:cNvSpPr>
          <p:nvPr>
            <p:ph type="title"/>
          </p:nvPr>
        </p:nvSpPr>
        <p:spPr>
          <a:xfrm>
            <a:off x="980723" y="-410344"/>
            <a:ext cx="10287000" cy="1147762"/>
          </a:xfrm>
        </p:spPr>
        <p:txBody>
          <a:bodyPr/>
          <a:lstStyle/>
          <a:p>
            <a:r>
              <a:rPr lang="en-US" dirty="0"/>
              <a:t>Recommended search result</a:t>
            </a:r>
          </a:p>
        </p:txBody>
      </p:sp>
      <p:pic>
        <p:nvPicPr>
          <p:cNvPr id="3" name="Picture 4" descr="Text&#10;&#10;Description automatically generated">
            <a:extLst>
              <a:ext uri="{FF2B5EF4-FFF2-40B4-BE49-F238E27FC236}">
                <a16:creationId xmlns:a16="http://schemas.microsoft.com/office/drawing/2014/main" id="{ED2BDFBF-AAAE-9012-F025-FCBDAD6AE55B}"/>
              </a:ext>
            </a:extLst>
          </p:cNvPr>
          <p:cNvPicPr>
            <a:picLocks noChangeAspect="1"/>
          </p:cNvPicPr>
          <p:nvPr/>
        </p:nvPicPr>
        <p:blipFill>
          <a:blip r:embed="rId2"/>
          <a:stretch>
            <a:fillRect/>
          </a:stretch>
        </p:blipFill>
        <p:spPr>
          <a:xfrm>
            <a:off x="981997" y="934595"/>
            <a:ext cx="10535262" cy="5886000"/>
          </a:xfrm>
          <a:prstGeom prst="rect">
            <a:avLst/>
          </a:prstGeom>
        </p:spPr>
      </p:pic>
    </p:spTree>
    <p:extLst>
      <p:ext uri="{BB962C8B-B14F-4D97-AF65-F5344CB8AC3E}">
        <p14:creationId xmlns:p14="http://schemas.microsoft.com/office/powerpoint/2010/main" val="2582237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3">
            <a:extLst>
              <a:ext uri="{FF2B5EF4-FFF2-40B4-BE49-F238E27FC236}">
                <a16:creationId xmlns:a16="http://schemas.microsoft.com/office/drawing/2014/main" id="{D70BC64E-B094-49DE-BD9C-DB662FCF59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952500" y="723900"/>
            <a:ext cx="4417522" cy="1181100"/>
          </a:xfrm>
        </p:spPr>
        <p:txBody>
          <a:bodyPr>
            <a:normAutofit/>
          </a:bodyPr>
          <a:lstStyle/>
          <a:p>
            <a:r>
              <a:rPr lang="en-US" dirty="0"/>
              <a:t>CONCLUSION</a:t>
            </a:r>
          </a:p>
        </p:txBody>
      </p:sp>
      <p:sp>
        <p:nvSpPr>
          <p:cNvPr id="22" name="Rectangle 25">
            <a:extLst>
              <a:ext uri="{FF2B5EF4-FFF2-40B4-BE49-F238E27FC236}">
                <a16:creationId xmlns:a16="http://schemas.microsoft.com/office/drawing/2014/main" id="{A718E0F5-1EF3-64D6-0802-B7983AC6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37234"/>
            <a:ext cx="12192000" cy="312031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noGrp="1"/>
          </p:cNvSpPr>
          <p:nvPr>
            <p:ph idx="1"/>
          </p:nvPr>
        </p:nvSpPr>
        <p:spPr>
          <a:xfrm>
            <a:off x="952500" y="2285997"/>
            <a:ext cx="4191000" cy="3890965"/>
          </a:xfrm>
        </p:spPr>
        <p:txBody>
          <a:bodyPr vert="horz" lIns="91440" tIns="45720" rIns="91440" bIns="45720" rtlCol="0" anchor="t">
            <a:noAutofit/>
          </a:bodyPr>
          <a:lstStyle/>
          <a:p>
            <a:pPr lvl="0">
              <a:lnSpc>
                <a:spcPct val="110000"/>
              </a:lnSpc>
            </a:pPr>
            <a:r>
              <a:rPr lang="en-US" sz="1600" dirty="0">
                <a:latin typeface="Times New Roman"/>
                <a:cs typeface="Times New Roman"/>
              </a:rPr>
              <a:t>In this work, a novel approach is proposed to infer user search goals for a query by clustering its feedback sessions represented by pseudo-documents</a:t>
            </a:r>
          </a:p>
          <a:p>
            <a:pPr lvl="0">
              <a:lnSpc>
                <a:spcPct val="110000"/>
              </a:lnSpc>
            </a:pPr>
            <a:r>
              <a:rPr lang="en-US" sz="1600" dirty="0">
                <a:latin typeface="Times New Roman"/>
                <a:cs typeface="Times New Roman"/>
              </a:rPr>
              <a:t>First, feedback sessions are introduced to be analyzed to infer user search goals rather than search results or clicked URLs</a:t>
            </a:r>
          </a:p>
          <a:p>
            <a:pPr lvl="0">
              <a:lnSpc>
                <a:spcPct val="110000"/>
              </a:lnSpc>
            </a:pPr>
            <a:r>
              <a:rPr lang="en-US" sz="1600" dirty="0">
                <a:latin typeface="Times New Roman"/>
                <a:cs typeface="Times New Roman"/>
              </a:rPr>
              <a:t>Both the clicked URLs and the unclicked ones before the last click are considered as user implicit feedbacks and taken into account to construct feedback sessions</a:t>
            </a:r>
          </a:p>
          <a:p>
            <a:pPr lvl="0">
              <a:lnSpc>
                <a:spcPct val="110000"/>
              </a:lnSpc>
            </a:pPr>
            <a:r>
              <a:rPr lang="en-US" sz="1600" dirty="0">
                <a:latin typeface="Times New Roman"/>
                <a:cs typeface="Times New Roman"/>
              </a:rPr>
              <a:t>In reality, this approach can discover user search goals for some popular queries offline at first</a:t>
            </a:r>
          </a:p>
        </p:txBody>
      </p:sp>
      <p:pic>
        <p:nvPicPr>
          <p:cNvPr id="4" name="Picture 4" descr="Free stock photo of blue background, conclusion">
            <a:extLst>
              <a:ext uri="{FF2B5EF4-FFF2-40B4-BE49-F238E27FC236}">
                <a16:creationId xmlns:a16="http://schemas.microsoft.com/office/drawing/2014/main" id="{0FBE7A11-5367-53A8-FE62-F483A2C8B04F}"/>
              </a:ext>
            </a:extLst>
          </p:cNvPr>
          <p:cNvPicPr>
            <a:picLocks noChangeAspect="1"/>
          </p:cNvPicPr>
          <p:nvPr/>
        </p:nvPicPr>
        <p:blipFill rotWithShape="1">
          <a:blip r:embed="rId2"/>
          <a:srcRect t="5890" b="9557"/>
          <a:stretch/>
        </p:blipFill>
        <p:spPr>
          <a:xfrm>
            <a:off x="6322521" y="2100276"/>
            <a:ext cx="4708521" cy="2657447"/>
          </a:xfrm>
          <a:prstGeom prst="rect">
            <a:avLst/>
          </a:prstGeom>
        </p:spPr>
      </p:pic>
    </p:spTree>
    <p:extLst>
      <p:ext uri="{BB962C8B-B14F-4D97-AF65-F5344CB8AC3E}">
        <p14:creationId xmlns:p14="http://schemas.microsoft.com/office/powerpoint/2010/main" val="42376335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3DAD064D-86F0-42ED-B520-996898579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952500" y="812042"/>
            <a:ext cx="4264686" cy="1092958"/>
          </a:xfrm>
        </p:spPr>
        <p:txBody>
          <a:bodyPr>
            <a:normAutofit/>
          </a:bodyPr>
          <a:lstStyle/>
          <a:p>
            <a:r>
              <a:rPr lang="en-US" dirty="0"/>
              <a:t>REFERENCES</a:t>
            </a:r>
          </a:p>
        </p:txBody>
      </p:sp>
      <p:sp>
        <p:nvSpPr>
          <p:cNvPr id="29" name="Rectangle 28">
            <a:extLst>
              <a:ext uri="{FF2B5EF4-FFF2-40B4-BE49-F238E27FC236}">
                <a16:creationId xmlns:a16="http://schemas.microsoft.com/office/drawing/2014/main" id="{17A4D85E-F98A-F670-16C3-7B2B0DA3A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7781"/>
            <a:ext cx="6096000" cy="3640219"/>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p:cNvSpPr>
            <a:spLocks noGrp="1"/>
          </p:cNvSpPr>
          <p:nvPr>
            <p:ph idx="1"/>
          </p:nvPr>
        </p:nvSpPr>
        <p:spPr>
          <a:xfrm>
            <a:off x="952500" y="2285997"/>
            <a:ext cx="4191000" cy="3890965"/>
          </a:xfrm>
        </p:spPr>
        <p:txBody>
          <a:bodyPr vert="horz" lIns="91440" tIns="45720" rIns="91440" bIns="45720" rtlCol="0" anchor="t">
            <a:normAutofit/>
          </a:bodyPr>
          <a:lstStyle/>
          <a:p>
            <a:r>
              <a:rPr lang="en-US" sz="1700" dirty="0">
                <a:latin typeface="Times New Roman"/>
                <a:cs typeface="Times New Roman"/>
              </a:rPr>
              <a:t> G.-J. Hwang, H.-C. Chu, and C. Yin, “Objectives, methodologies and Research and issues of learning analytics,” 2017.</a:t>
            </a:r>
            <a:endParaRPr lang="en-US" sz="1700" dirty="0"/>
          </a:p>
          <a:p>
            <a:endParaRPr lang="en-US" sz="1700" dirty="0">
              <a:latin typeface="Times New Roman"/>
              <a:cs typeface="Times New Roman"/>
            </a:endParaRPr>
          </a:p>
          <a:p>
            <a:r>
              <a:rPr lang="en-US" sz="1700" dirty="0">
                <a:latin typeface="Times New Roman"/>
                <a:cs typeface="Times New Roman"/>
              </a:rPr>
              <a:t> G. Balakrishnan and D. Coetzee, “Predicting student retention in massive open online courses using hidden Markov models,” Electrical Engineering and Computer Sciences University of California at Berkeley, vol. 53, pp. 57–58, 2013.</a:t>
            </a:r>
            <a:endParaRPr lang="en-US" sz="1700" dirty="0"/>
          </a:p>
          <a:p>
            <a:pPr lvl="0"/>
            <a:endParaRPr lang="en-US" sz="1700"/>
          </a:p>
        </p:txBody>
      </p:sp>
      <p:pic>
        <p:nvPicPr>
          <p:cNvPr id="23" name="Picture 22" descr="Abstract blurred public library with bookshelves">
            <a:extLst>
              <a:ext uri="{FF2B5EF4-FFF2-40B4-BE49-F238E27FC236}">
                <a16:creationId xmlns:a16="http://schemas.microsoft.com/office/drawing/2014/main" id="{459B291F-4C78-64FE-27DB-7400EE6AB7AA}"/>
              </a:ext>
            </a:extLst>
          </p:cNvPr>
          <p:cNvPicPr>
            <a:picLocks noChangeAspect="1"/>
          </p:cNvPicPr>
          <p:nvPr/>
        </p:nvPicPr>
        <p:blipFill rotWithShape="1">
          <a:blip r:embed="rId2"/>
          <a:srcRect l="9373" r="31297" b="4"/>
          <a:stretch/>
        </p:blipFill>
        <p:spPr>
          <a:xfrm>
            <a:off x="6096000" y="10"/>
            <a:ext cx="6095999" cy="6857990"/>
          </a:xfrm>
          <a:prstGeom prst="rect">
            <a:avLst/>
          </a:prstGeom>
        </p:spPr>
      </p:pic>
    </p:spTree>
    <p:extLst>
      <p:ext uri="{BB962C8B-B14F-4D97-AF65-F5344CB8AC3E}">
        <p14:creationId xmlns:p14="http://schemas.microsoft.com/office/powerpoint/2010/main" val="19701053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3DAD064D-86F0-42ED-B520-996898579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952500" y="812042"/>
            <a:ext cx="4264686" cy="1092958"/>
          </a:xfrm>
        </p:spPr>
        <p:txBody>
          <a:bodyPr>
            <a:normAutofit/>
          </a:bodyPr>
          <a:lstStyle/>
          <a:p>
            <a:r>
              <a:rPr lang="en-US" dirty="0"/>
              <a:t>REFERENCES</a:t>
            </a:r>
          </a:p>
        </p:txBody>
      </p:sp>
      <p:sp>
        <p:nvSpPr>
          <p:cNvPr id="29" name="Rectangle 28">
            <a:extLst>
              <a:ext uri="{FF2B5EF4-FFF2-40B4-BE49-F238E27FC236}">
                <a16:creationId xmlns:a16="http://schemas.microsoft.com/office/drawing/2014/main" id="{17A4D85E-F98A-F670-16C3-7B2B0DA3A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7781"/>
            <a:ext cx="6096000" cy="3640219"/>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p:cNvSpPr>
            <a:spLocks noGrp="1"/>
          </p:cNvSpPr>
          <p:nvPr>
            <p:ph idx="1"/>
          </p:nvPr>
        </p:nvSpPr>
        <p:spPr>
          <a:xfrm>
            <a:off x="952500" y="2285997"/>
            <a:ext cx="4191000" cy="3890965"/>
          </a:xfrm>
        </p:spPr>
        <p:txBody>
          <a:bodyPr vert="horz" lIns="91440" tIns="45720" rIns="91440" bIns="45720" rtlCol="0" anchor="t">
            <a:noAutofit/>
          </a:bodyPr>
          <a:lstStyle/>
          <a:p>
            <a:pPr algn="just"/>
            <a:r>
              <a:rPr lang="en-US" sz="1700" dirty="0" err="1">
                <a:latin typeface="Times New Roman"/>
                <a:cs typeface="Times New Roman"/>
              </a:rPr>
              <a:t>A.Shimada</a:t>
            </a:r>
            <a:r>
              <a:rPr lang="en-US" sz="1700" dirty="0">
                <a:latin typeface="Times New Roman"/>
                <a:cs typeface="Times New Roman"/>
              </a:rPr>
              <a:t>, F. Okubo, and O. Hiroaki, “Browsing-pattern mining from  book logs with non-negative matrix factorization,” in Proc. 9th International        Conference on Educational Data Mining, 2016, pp. 636– 637.</a:t>
            </a:r>
            <a:endParaRPr lang="en-US"/>
          </a:p>
          <a:p>
            <a:pPr algn="just"/>
            <a:r>
              <a:rPr lang="en-US" sz="1700" dirty="0">
                <a:latin typeface="Times New Roman"/>
                <a:cs typeface="Times New Roman"/>
              </a:rPr>
              <a:t> R. F. </a:t>
            </a:r>
            <a:r>
              <a:rPr lang="en-US" sz="1700" err="1">
                <a:latin typeface="Times New Roman"/>
                <a:cs typeface="Times New Roman"/>
              </a:rPr>
              <a:t>Kizilcec</a:t>
            </a:r>
            <a:r>
              <a:rPr lang="en-US" sz="1700" dirty="0">
                <a:latin typeface="Times New Roman"/>
                <a:cs typeface="Times New Roman"/>
              </a:rPr>
              <a:t>, M. Perez-</a:t>
            </a:r>
            <a:r>
              <a:rPr lang="en-US" sz="1700" err="1">
                <a:latin typeface="Times New Roman"/>
                <a:cs typeface="Times New Roman"/>
              </a:rPr>
              <a:t>Sanagust</a:t>
            </a:r>
            <a:r>
              <a:rPr lang="en-US" sz="1700" dirty="0">
                <a:latin typeface="Times New Roman"/>
                <a:cs typeface="Times New Roman"/>
              </a:rPr>
              <a:t> ´ ´</a:t>
            </a:r>
            <a:r>
              <a:rPr lang="en-US" sz="1700" err="1">
                <a:latin typeface="Times New Roman"/>
                <a:cs typeface="Times New Roman"/>
              </a:rPr>
              <a:t>ın</a:t>
            </a:r>
            <a:r>
              <a:rPr lang="en-US" sz="1700" dirty="0">
                <a:latin typeface="Times New Roman"/>
                <a:cs typeface="Times New Roman"/>
              </a:rPr>
              <a:t>, and J. J. Maldonado, “</a:t>
            </a:r>
            <a:r>
              <a:rPr lang="en-US" sz="1700" err="1">
                <a:latin typeface="Times New Roman"/>
                <a:cs typeface="Times New Roman"/>
              </a:rPr>
              <a:t>Self regulated</a:t>
            </a:r>
            <a:r>
              <a:rPr lang="en-US" sz="1700" dirty="0">
                <a:latin typeface="Times New Roman"/>
                <a:cs typeface="Times New Roman"/>
              </a:rPr>
              <a:t> learning strategies predict learner </a:t>
            </a:r>
            <a:r>
              <a:rPr lang="en-US" sz="1700" err="1">
                <a:latin typeface="Times New Roman"/>
                <a:cs typeface="Times New Roman"/>
              </a:rPr>
              <a:t>behaviour</a:t>
            </a:r>
            <a:r>
              <a:rPr lang="en-US" sz="1700" dirty="0">
                <a:latin typeface="Times New Roman"/>
                <a:cs typeface="Times New Roman"/>
              </a:rPr>
              <a:t> and goal attainment in massive open online courses,” Computers &amp; Education, vol. 104, pp. 18–33, 2017.</a:t>
            </a:r>
            <a:endParaRPr lang="en-US" sz="1700" dirty="0"/>
          </a:p>
          <a:p>
            <a:endParaRPr lang="en-US" sz="1700" dirty="0">
              <a:latin typeface="Times New Roman"/>
              <a:cs typeface="Times New Roman"/>
            </a:endParaRPr>
          </a:p>
          <a:p>
            <a:pPr lvl="0"/>
            <a:endParaRPr lang="en-US" sz="1700"/>
          </a:p>
        </p:txBody>
      </p:sp>
      <p:pic>
        <p:nvPicPr>
          <p:cNvPr id="23" name="Picture 22" descr="Abstract blurred public library with bookshelves">
            <a:extLst>
              <a:ext uri="{FF2B5EF4-FFF2-40B4-BE49-F238E27FC236}">
                <a16:creationId xmlns:a16="http://schemas.microsoft.com/office/drawing/2014/main" id="{459B291F-4C78-64FE-27DB-7400EE6AB7AA}"/>
              </a:ext>
            </a:extLst>
          </p:cNvPr>
          <p:cNvPicPr>
            <a:picLocks noChangeAspect="1"/>
          </p:cNvPicPr>
          <p:nvPr/>
        </p:nvPicPr>
        <p:blipFill rotWithShape="1">
          <a:blip r:embed="rId2"/>
          <a:srcRect l="9373" r="31297" b="4"/>
          <a:stretch/>
        </p:blipFill>
        <p:spPr>
          <a:xfrm>
            <a:off x="6096000" y="10"/>
            <a:ext cx="6095999" cy="6857990"/>
          </a:xfrm>
          <a:prstGeom prst="rect">
            <a:avLst/>
          </a:prstGeom>
        </p:spPr>
      </p:pic>
    </p:spTree>
    <p:extLst>
      <p:ext uri="{BB962C8B-B14F-4D97-AF65-F5344CB8AC3E}">
        <p14:creationId xmlns:p14="http://schemas.microsoft.com/office/powerpoint/2010/main" val="8814212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ED416-60C0-EE88-54F1-E6229375DB12}"/>
              </a:ext>
            </a:extLst>
          </p:cNvPr>
          <p:cNvSpPr>
            <a:spLocks noGrp="1"/>
          </p:cNvSpPr>
          <p:nvPr>
            <p:ph type="title"/>
          </p:nvPr>
        </p:nvSpPr>
        <p:spPr/>
        <p:txBody>
          <a:bodyPr/>
          <a:lstStyle/>
          <a:p>
            <a:r>
              <a:rPr lang="en-US" dirty="0"/>
              <a:t>publication</a:t>
            </a:r>
          </a:p>
        </p:txBody>
      </p:sp>
      <p:sp>
        <p:nvSpPr>
          <p:cNvPr id="3" name="Content Placeholder 2">
            <a:extLst>
              <a:ext uri="{FF2B5EF4-FFF2-40B4-BE49-F238E27FC236}">
                <a16:creationId xmlns:a16="http://schemas.microsoft.com/office/drawing/2014/main" id="{D5D699FF-0243-3B49-9781-198DAF32BD17}"/>
              </a:ext>
            </a:extLst>
          </p:cNvPr>
          <p:cNvSpPr>
            <a:spLocks noGrp="1"/>
          </p:cNvSpPr>
          <p:nvPr>
            <p:ph idx="1"/>
          </p:nvPr>
        </p:nvSpPr>
        <p:spPr/>
        <p:txBody>
          <a:bodyPr vert="horz" lIns="91440" tIns="45720" rIns="91440" bIns="45720" rtlCol="0" anchor="t">
            <a:normAutofit/>
          </a:bodyPr>
          <a:lstStyle/>
          <a:p>
            <a:r>
              <a:rPr lang="en-US" sz="2800">
                <a:latin typeface="Times New Roman"/>
                <a:cs typeface="Times New Roman"/>
              </a:rPr>
              <a:t>Gokul Sri Ram S, </a:t>
            </a:r>
            <a:r>
              <a:rPr lang="en-US" sz="2800" err="1">
                <a:latin typeface="Times New Roman"/>
                <a:cs typeface="Times New Roman"/>
              </a:rPr>
              <a:t>Narash</a:t>
            </a:r>
            <a:r>
              <a:rPr lang="en-US" sz="2800">
                <a:latin typeface="Times New Roman"/>
                <a:cs typeface="Times New Roman"/>
              </a:rPr>
              <a:t> Kumar A, Edwin Rajan G, Bala Vignesh G &amp; Dr. </a:t>
            </a:r>
            <a:r>
              <a:rPr lang="en-US" sz="2800" err="1">
                <a:latin typeface="Times New Roman"/>
                <a:cs typeface="Times New Roman"/>
              </a:rPr>
              <a:t>J.Benadict</a:t>
            </a:r>
            <a:r>
              <a:rPr lang="en-US" sz="2800">
                <a:latin typeface="Times New Roman"/>
                <a:cs typeface="Times New Roman"/>
              </a:rPr>
              <a:t> Raja (April 2023). “Adaptive Learning Method For Web Recommendation”. International  Research Journal of Modernization in Engineering Technology and Science.  (Volume 5 Issue 4, Sr.No:285).</a:t>
            </a:r>
            <a:endParaRPr lang="en-US" sz="2800">
              <a:solidFill>
                <a:srgbClr val="0A58CA"/>
              </a:solidFill>
              <a:latin typeface="Times New Roman"/>
              <a:ea typeface="+mn-lt"/>
              <a:cs typeface="Times New Roman"/>
            </a:endParaRPr>
          </a:p>
          <a:p>
            <a:r>
              <a:rPr lang="en-US" sz="2800" dirty="0">
                <a:latin typeface="Times New Roman"/>
                <a:ea typeface="+mn-lt"/>
                <a:cs typeface="+mn-lt"/>
                <a:hlinkClick r:id="rId2"/>
              </a:rPr>
              <a:t>https://www.doi.org/10.56726/IRJMETS35758</a:t>
            </a:r>
            <a:endParaRPr lang="en-US" sz="2800">
              <a:solidFill>
                <a:srgbClr val="0A58CA"/>
              </a:solidFill>
              <a:latin typeface="Times New Roman"/>
              <a:cs typeface="Times New Roman"/>
            </a:endParaRPr>
          </a:p>
        </p:txBody>
      </p:sp>
    </p:spTree>
    <p:extLst>
      <p:ext uri="{BB962C8B-B14F-4D97-AF65-F5344CB8AC3E}">
        <p14:creationId xmlns:p14="http://schemas.microsoft.com/office/powerpoint/2010/main" val="2282888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5258B98-3BD5-0A20-B0E7-944EAEB2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1C74AEE6-9CA7-5247-DC34-99634247DF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B26DD882-9EA6-DF4B-AF70-0C6166EA8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FB2E755-2902-3512-ABBE-E472FC038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0164"/>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alendar&#10;&#10;Description automatically generated">
            <a:extLst>
              <a:ext uri="{FF2B5EF4-FFF2-40B4-BE49-F238E27FC236}">
                <a16:creationId xmlns:a16="http://schemas.microsoft.com/office/drawing/2014/main" id="{58671DBD-1D37-28C1-54E2-B27D932B338D}"/>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t="15730"/>
          <a:stretch/>
        </p:blipFill>
        <p:spPr>
          <a:xfrm>
            <a:off x="2497243" y="510465"/>
            <a:ext cx="7313966" cy="4181623"/>
          </a:xfrm>
          <a:prstGeom prst="rect">
            <a:avLst/>
          </a:prstGeom>
        </p:spPr>
      </p:pic>
      <p:cxnSp>
        <p:nvCxnSpPr>
          <p:cNvPr id="25" name="Straight Connector 24">
            <a:extLst>
              <a:ext uri="{FF2B5EF4-FFF2-40B4-BE49-F238E27FC236}">
                <a16:creationId xmlns:a16="http://schemas.microsoft.com/office/drawing/2014/main" id="{5D6A2EB7-6350-58C2-B619-F0C3C0C06C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4" y="517139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88976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D8DE6-6A9C-D6ED-1074-B65352E088DB}"/>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29068762-6737-B870-2698-8A8791CE9898}"/>
              </a:ext>
            </a:extLst>
          </p:cNvPr>
          <p:cNvSpPr>
            <a:spLocks noGrp="1"/>
          </p:cNvSpPr>
          <p:nvPr>
            <p:ph idx="1"/>
          </p:nvPr>
        </p:nvSpPr>
        <p:spPr/>
        <p:txBody>
          <a:bodyPr vert="horz" lIns="91440" tIns="45720" rIns="91440" bIns="45720" rtlCol="0" anchor="t">
            <a:normAutofit/>
          </a:bodyPr>
          <a:lstStyle/>
          <a:p>
            <a:pPr algn="just"/>
            <a:r>
              <a:rPr lang="en-US" dirty="0">
                <a:latin typeface="Times New Roman"/>
                <a:ea typeface="+mn-lt"/>
                <a:cs typeface="+mn-lt"/>
              </a:rPr>
              <a:t>Create a web recommendation system that suggests personalized and helpful content to users, making their browsing experience better, helping them discover new content, and keeping them engaged. </a:t>
            </a:r>
            <a:endParaRPr lang="en-US" dirty="0">
              <a:latin typeface="Times New Roman"/>
              <a:ea typeface="+mn-lt"/>
              <a:cs typeface="Times New Roman"/>
            </a:endParaRPr>
          </a:p>
          <a:p>
            <a:pPr algn="just"/>
            <a:r>
              <a:rPr lang="en-US" dirty="0">
                <a:latin typeface="Times New Roman"/>
                <a:ea typeface="+mn-lt"/>
                <a:cs typeface="+mn-lt"/>
              </a:rPr>
              <a:t>This system should solve problems like understanding user preferences, understanding web content, choosing the right recommendation method, handling new users and limited data, generating recommendations quickly, and protecting user privacy. </a:t>
            </a:r>
            <a:endParaRPr lang="en-US">
              <a:latin typeface="Times New Roman"/>
              <a:ea typeface="+mn-lt"/>
              <a:cs typeface="Times New Roman"/>
            </a:endParaRPr>
          </a:p>
          <a:p>
            <a:pPr algn="just"/>
            <a:r>
              <a:rPr lang="en-US" dirty="0">
                <a:latin typeface="Times New Roman"/>
                <a:ea typeface="+mn-lt"/>
                <a:cs typeface="+mn-lt"/>
              </a:rPr>
              <a:t>By addressing these challenges, This system aims to provide users with valuable recommendations at the right time, improving their satisfaction and enjoyment while using web applications and services.</a:t>
            </a:r>
            <a:endParaRPr lang="en-US">
              <a:latin typeface="Times New Roman"/>
              <a:cs typeface="Times New Roman"/>
            </a:endParaRPr>
          </a:p>
        </p:txBody>
      </p:sp>
    </p:spTree>
    <p:extLst>
      <p:ext uri="{BB962C8B-B14F-4D97-AF65-F5344CB8AC3E}">
        <p14:creationId xmlns:p14="http://schemas.microsoft.com/office/powerpoint/2010/main" val="1262550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18E9E-7758-AB73-7CFF-13090CA2B96C}"/>
              </a:ext>
            </a:extLst>
          </p:cNvPr>
          <p:cNvSpPr>
            <a:spLocks noGrp="1"/>
          </p:cNvSpPr>
          <p:nvPr>
            <p:ph type="title"/>
          </p:nvPr>
        </p:nvSpPr>
        <p:spPr/>
        <p:txBody>
          <a:bodyPr/>
          <a:lstStyle/>
          <a:p>
            <a:r>
              <a:rPr lang="en-US" dirty="0"/>
              <a:t>Merits</a:t>
            </a:r>
          </a:p>
        </p:txBody>
      </p:sp>
      <p:sp>
        <p:nvSpPr>
          <p:cNvPr id="3" name="Content Placeholder 2">
            <a:extLst>
              <a:ext uri="{FF2B5EF4-FFF2-40B4-BE49-F238E27FC236}">
                <a16:creationId xmlns:a16="http://schemas.microsoft.com/office/drawing/2014/main" id="{5B4F5EAF-E5C7-1D94-2832-ED8A54CF5E82}"/>
              </a:ext>
            </a:extLst>
          </p:cNvPr>
          <p:cNvSpPr>
            <a:spLocks noGrp="1"/>
          </p:cNvSpPr>
          <p:nvPr>
            <p:ph idx="1"/>
          </p:nvPr>
        </p:nvSpPr>
        <p:spPr/>
        <p:txBody>
          <a:bodyPr vert="horz" lIns="91440" tIns="45720" rIns="91440" bIns="45720" rtlCol="0" anchor="t">
            <a:normAutofit/>
          </a:bodyPr>
          <a:lstStyle/>
          <a:p>
            <a:pPr algn="just"/>
            <a:r>
              <a:rPr lang="en-US" sz="2000" dirty="0">
                <a:latin typeface="Times New Roman"/>
                <a:cs typeface="Times New Roman"/>
              </a:rPr>
              <a:t>Integrating domain knowledge with Web usage knowledge enhances the performance of recommender systems using ontology-based Web mining techniques.</a:t>
            </a:r>
            <a:r>
              <a:rPr lang="en-US" sz="2000" b="1" dirty="0">
                <a:latin typeface="Times New Roman"/>
                <a:cs typeface="Times New Roman"/>
              </a:rPr>
              <a:t> </a:t>
            </a:r>
            <a:r>
              <a:rPr lang="en-US" sz="2000" dirty="0">
                <a:latin typeface="Times New Roman"/>
                <a:cs typeface="Times New Roman"/>
              </a:rPr>
              <a:t>The construction of this model is semi-automated so that the development efforts from developers can be reduced.</a:t>
            </a:r>
          </a:p>
          <a:p>
            <a:pPr algn="just"/>
            <a:r>
              <a:rPr lang="en-US" sz="2000" dirty="0">
                <a:latin typeface="Times New Roman"/>
                <a:cs typeface="Times New Roman"/>
              </a:rPr>
              <a:t>The user-profile learning algorithm, responsible for expanding and maintaining up-to-date the long-term user’s interests, employs a domain-based inference method in combination with other relevance feedback methods to populate more quickly the user profile and therefore reduce the typical cold-start problem.</a:t>
            </a:r>
            <a:endParaRPr lang="en-US" sz="2000" dirty="0"/>
          </a:p>
          <a:p>
            <a:endParaRPr lang="en-US" dirty="0"/>
          </a:p>
        </p:txBody>
      </p:sp>
    </p:spTree>
    <p:extLst>
      <p:ext uri="{BB962C8B-B14F-4D97-AF65-F5344CB8AC3E}">
        <p14:creationId xmlns:p14="http://schemas.microsoft.com/office/powerpoint/2010/main" val="2190818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F5258B98-3BD5-0A20-B0E7-944EAEB2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1C74AEE6-9CA7-5247-DC34-99634247DF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9" name="Rectangle 38">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ubble sheet test paper and pencil">
            <a:extLst>
              <a:ext uri="{FF2B5EF4-FFF2-40B4-BE49-F238E27FC236}">
                <a16:creationId xmlns:a16="http://schemas.microsoft.com/office/drawing/2014/main" id="{EC4BEDA0-ED41-ABA8-798E-3FF31D7E1C2A}"/>
              </a:ext>
            </a:extLst>
          </p:cNvPr>
          <p:cNvPicPr>
            <a:picLocks noChangeAspect="1"/>
          </p:cNvPicPr>
          <p:nvPr/>
        </p:nvPicPr>
        <p:blipFill rotWithShape="1">
          <a:blip r:embed="rId2">
            <a:alphaModFix/>
          </a:blip>
          <a:srcRect t="5308" b="8174"/>
          <a:stretch/>
        </p:blipFill>
        <p:spPr>
          <a:xfrm>
            <a:off x="20" y="1571"/>
            <a:ext cx="12191980" cy="6856429"/>
          </a:xfrm>
          <a:prstGeom prst="rect">
            <a:avLst/>
          </a:prstGeom>
        </p:spPr>
      </p:pic>
      <p:sp>
        <p:nvSpPr>
          <p:cNvPr id="41" name="Rectangle 40">
            <a:extLst>
              <a:ext uri="{FF2B5EF4-FFF2-40B4-BE49-F238E27FC236}">
                <a16:creationId xmlns:a16="http://schemas.microsoft.com/office/drawing/2014/main" id="{ED0A0432-F95F-6441-CC5D-B6BB755FA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42985"/>
            <a:ext cx="12192000" cy="312031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3F0586C3-A19F-D214-ABDE-30AD5B666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342" y="1250342"/>
            <a:ext cx="4357316" cy="4357316"/>
          </a:xfrm>
          <a:custGeom>
            <a:avLst/>
            <a:gdLst>
              <a:gd name="connsiteX0" fmla="*/ 2178658 w 4357316"/>
              <a:gd name="connsiteY0" fmla="*/ 0 h 4357316"/>
              <a:gd name="connsiteX1" fmla="*/ 4357316 w 4357316"/>
              <a:gd name="connsiteY1" fmla="*/ 2178658 h 4357316"/>
              <a:gd name="connsiteX2" fmla="*/ 2178658 w 4357316"/>
              <a:gd name="connsiteY2" fmla="*/ 4357316 h 4357316"/>
              <a:gd name="connsiteX3" fmla="*/ 0 w 4357316"/>
              <a:gd name="connsiteY3" fmla="*/ 2178658 h 4357316"/>
              <a:gd name="connsiteX4" fmla="*/ 2178658 w 4357316"/>
              <a:gd name="connsiteY4" fmla="*/ 0 h 435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316" h="4357316">
                <a:moveTo>
                  <a:pt x="2178658" y="0"/>
                </a:moveTo>
                <a:cubicBezTo>
                  <a:pt x="3381898" y="0"/>
                  <a:pt x="4357316" y="975418"/>
                  <a:pt x="4357316" y="2178658"/>
                </a:cubicBezTo>
                <a:cubicBezTo>
                  <a:pt x="4357316" y="3381898"/>
                  <a:pt x="3381898" y="4357316"/>
                  <a:pt x="2178658" y="4357316"/>
                </a:cubicBezTo>
                <a:cubicBezTo>
                  <a:pt x="975418" y="4357316"/>
                  <a:pt x="0" y="3381898"/>
                  <a:pt x="0" y="2178658"/>
                </a:cubicBezTo>
                <a:cubicBezTo>
                  <a:pt x="0" y="975418"/>
                  <a:pt x="975418" y="0"/>
                  <a:pt x="217865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B94EF8C-9A44-04BE-2C87-59587908EFC6}"/>
              </a:ext>
            </a:extLst>
          </p:cNvPr>
          <p:cNvSpPr>
            <a:spLocks noGrp="1"/>
          </p:cNvSpPr>
          <p:nvPr>
            <p:ph type="title"/>
          </p:nvPr>
        </p:nvSpPr>
        <p:spPr>
          <a:xfrm>
            <a:off x="1280161" y="2211978"/>
            <a:ext cx="3535679" cy="1425728"/>
          </a:xfrm>
        </p:spPr>
        <p:txBody>
          <a:bodyPr vert="horz" lIns="91440" tIns="45720" rIns="91440" bIns="45720" rtlCol="0" anchor="b">
            <a:normAutofit/>
          </a:bodyPr>
          <a:lstStyle/>
          <a:p>
            <a:pPr algn="ctr"/>
            <a:r>
              <a:rPr lang="en-US" dirty="0"/>
              <a:t>Literature survey</a:t>
            </a:r>
            <a:endParaRPr lang="en-US"/>
          </a:p>
        </p:txBody>
      </p:sp>
      <p:cxnSp>
        <p:nvCxnSpPr>
          <p:cNvPr id="45" name="Straight Connector 44">
            <a:extLst>
              <a:ext uri="{FF2B5EF4-FFF2-40B4-BE49-F238E27FC236}">
                <a16:creationId xmlns:a16="http://schemas.microsoft.com/office/drawing/2014/main" id="{414C5C93-B9E9-4392-ADCF-ABF21209DD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562423" y="396058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7407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AB0AA992-D651-4A6E-CDBE-1921DC0DC3C1}"/>
              </a:ext>
            </a:extLst>
          </p:cNvPr>
          <p:cNvGraphicFramePr>
            <a:graphicFrameLocks noGrp="1"/>
          </p:cNvGraphicFramePr>
          <p:nvPr>
            <p:ph idx="1"/>
            <p:extLst>
              <p:ext uri="{D42A27DB-BD31-4B8C-83A1-F6EECF244321}">
                <p14:modId xmlns:p14="http://schemas.microsoft.com/office/powerpoint/2010/main" val="4180336658"/>
              </p:ext>
            </p:extLst>
          </p:nvPr>
        </p:nvGraphicFramePr>
        <p:xfrm>
          <a:off x="1685278" y="2219"/>
          <a:ext cx="8820941" cy="6798878"/>
        </p:xfrm>
        <a:graphic>
          <a:graphicData uri="http://schemas.openxmlformats.org/drawingml/2006/table">
            <a:tbl>
              <a:tblPr firstRow="1" bandRow="1">
                <a:tableStyleId>{3C2FFA5D-87B4-456A-9821-1D502468CF0F}</a:tableStyleId>
              </a:tblPr>
              <a:tblGrid>
                <a:gridCol w="1483897">
                  <a:extLst>
                    <a:ext uri="{9D8B030D-6E8A-4147-A177-3AD203B41FA5}">
                      <a16:colId xmlns:a16="http://schemas.microsoft.com/office/drawing/2014/main" val="20000"/>
                    </a:ext>
                  </a:extLst>
                </a:gridCol>
                <a:gridCol w="2044480">
                  <a:extLst>
                    <a:ext uri="{9D8B030D-6E8A-4147-A177-3AD203B41FA5}">
                      <a16:colId xmlns:a16="http://schemas.microsoft.com/office/drawing/2014/main" val="20001"/>
                    </a:ext>
                  </a:extLst>
                </a:gridCol>
                <a:gridCol w="1764188">
                  <a:extLst>
                    <a:ext uri="{9D8B030D-6E8A-4147-A177-3AD203B41FA5}">
                      <a16:colId xmlns:a16="http://schemas.microsoft.com/office/drawing/2014/main" val="20002"/>
                    </a:ext>
                  </a:extLst>
                </a:gridCol>
                <a:gridCol w="1764188">
                  <a:extLst>
                    <a:ext uri="{9D8B030D-6E8A-4147-A177-3AD203B41FA5}">
                      <a16:colId xmlns:a16="http://schemas.microsoft.com/office/drawing/2014/main" val="20003"/>
                    </a:ext>
                  </a:extLst>
                </a:gridCol>
                <a:gridCol w="1764188">
                  <a:extLst>
                    <a:ext uri="{9D8B030D-6E8A-4147-A177-3AD203B41FA5}">
                      <a16:colId xmlns:a16="http://schemas.microsoft.com/office/drawing/2014/main" val="20004"/>
                    </a:ext>
                  </a:extLst>
                </a:gridCol>
              </a:tblGrid>
              <a:tr h="343573">
                <a:tc>
                  <a:txBody>
                    <a:bodyPr/>
                    <a:lstStyle/>
                    <a:p>
                      <a:r>
                        <a:rPr lang="en-US" dirty="0"/>
                        <a:t>S.no</a:t>
                      </a:r>
                    </a:p>
                  </a:txBody>
                  <a:tcPr/>
                </a:tc>
                <a:tc>
                  <a:txBody>
                    <a:bodyPr/>
                    <a:lstStyle/>
                    <a:p>
                      <a:r>
                        <a:rPr lang="en-US" dirty="0"/>
                        <a:t>Title</a:t>
                      </a:r>
                    </a:p>
                  </a:txBody>
                  <a:tcPr/>
                </a:tc>
                <a:tc>
                  <a:txBody>
                    <a:bodyPr/>
                    <a:lstStyle/>
                    <a:p>
                      <a:r>
                        <a:rPr lang="en-US" dirty="0"/>
                        <a:t>Description</a:t>
                      </a:r>
                    </a:p>
                  </a:txBody>
                  <a:tcPr/>
                </a:tc>
                <a:tc>
                  <a:txBody>
                    <a:bodyPr/>
                    <a:lstStyle/>
                    <a:p>
                      <a:r>
                        <a:rPr lang="en-US" dirty="0"/>
                        <a:t>Merits</a:t>
                      </a:r>
                    </a:p>
                  </a:txBody>
                  <a:tcPr/>
                </a:tc>
                <a:tc>
                  <a:txBody>
                    <a:bodyPr/>
                    <a:lstStyle/>
                    <a:p>
                      <a:r>
                        <a:rPr lang="en-US" dirty="0"/>
                        <a:t>Demerits</a:t>
                      </a:r>
                    </a:p>
                  </a:txBody>
                  <a:tcPr/>
                </a:tc>
                <a:extLst>
                  <a:ext uri="{0D108BD9-81ED-4DB2-BD59-A6C34878D82A}">
                    <a16:rowId xmlns:a16="http://schemas.microsoft.com/office/drawing/2014/main" val="10000"/>
                  </a:ext>
                </a:extLst>
              </a:tr>
              <a:tr h="2926294">
                <a:tc>
                  <a:txBody>
                    <a:bodyPr/>
                    <a:lstStyle/>
                    <a:p>
                      <a:r>
                        <a:rPr lang="en-US"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600" dirty="0">
                          <a:latin typeface="Times New Roman" panose="02020603050405020304" pitchFamily="18" charset="0"/>
                          <a:cs typeface="Times New Roman" panose="02020603050405020304" pitchFamily="18" charset="0"/>
                        </a:rPr>
                        <a:t>Developing an early-warning system for spotting at-risk students by using e-book interaction logs.</a:t>
                      </a:r>
                    </a:p>
                  </a:txBody>
                  <a:tcPr/>
                </a:tc>
                <a:tc>
                  <a:txBody>
                    <a:bodyPr/>
                    <a:lstStyle/>
                    <a:p>
                      <a:r>
                        <a:rPr lang="en-US" sz="1200" kern="1200" dirty="0">
                          <a:solidFill>
                            <a:schemeClr val="dk1"/>
                          </a:solidFill>
                          <a:effectLst/>
                          <a:latin typeface="+mn-lt"/>
                          <a:ea typeface="+mn-ea"/>
                          <a:cs typeface="+mn-cs"/>
                        </a:rPr>
                        <a:t>In this study, they investigated developing an early prediction system in the context of eBook-based teaching-learning and used students’ eBook reading data to develop an early warning system for students at-risk of academic failure -students whose academic performance is low.</a:t>
                      </a:r>
                      <a:r>
                        <a:rPr lang="en-IN" sz="1200" dirty="0">
                          <a:effectLst/>
                        </a:rPr>
                        <a:t> </a:t>
                      </a:r>
                      <a:endParaRPr lang="en-US" sz="1200" dirty="0"/>
                    </a:p>
                  </a:txBody>
                  <a:tcPr/>
                </a:tc>
                <a:tc>
                  <a:txBody>
                    <a:bodyPr/>
                    <a:lstStyle/>
                    <a:p>
                      <a:r>
                        <a:rPr lang="en-US" sz="1600" dirty="0"/>
                        <a:t>Paper books Means Less putting strain on eyes</a:t>
                      </a:r>
                    </a:p>
                  </a:txBody>
                  <a:tcPr/>
                </a:tc>
                <a:tc>
                  <a:txBody>
                    <a:bodyPr/>
                    <a:lstStyle/>
                    <a:p>
                      <a:r>
                        <a:rPr lang="en-US" sz="1600" dirty="0"/>
                        <a:t>Not as Reader-friendly as </a:t>
                      </a:r>
                    </a:p>
                    <a:p>
                      <a:r>
                        <a:rPr lang="en-US" sz="1600" dirty="0"/>
                        <a:t>e-books </a:t>
                      </a:r>
                    </a:p>
                    <a:p>
                      <a:r>
                        <a:rPr lang="en-US" sz="1600" dirty="0"/>
                        <a:t>depending on your needs</a:t>
                      </a:r>
                    </a:p>
                  </a:txBody>
                  <a:tcPr/>
                </a:tc>
                <a:extLst>
                  <a:ext uri="{0D108BD9-81ED-4DB2-BD59-A6C34878D82A}">
                    <a16:rowId xmlns:a16="http://schemas.microsoft.com/office/drawing/2014/main" val="10001"/>
                  </a:ext>
                </a:extLst>
              </a:tr>
              <a:tr h="3506824">
                <a:tc>
                  <a:txBody>
                    <a:bodyPr/>
                    <a:lstStyle/>
                    <a:p>
                      <a:r>
                        <a:rPr lang="en-US" dirty="0"/>
                        <a:t>[2]</a:t>
                      </a:r>
                    </a:p>
                  </a:txBody>
                  <a:tcPr/>
                </a:tc>
                <a:tc>
                  <a:txBody>
                    <a:bodyPr/>
                    <a:lstStyle/>
                    <a:p>
                      <a:r>
                        <a:rPr lang="en-US" altLang="en-US" sz="1600" dirty="0">
                          <a:latin typeface="Times New Roman" panose="02020603050405020304" pitchFamily="18" charset="0"/>
                          <a:cs typeface="Times New Roman" panose="02020603050405020304" pitchFamily="18" charset="0"/>
                        </a:rPr>
                        <a:t>An e-learning recommendation approach based on the self-organization of learning resource</a:t>
                      </a:r>
                      <a:endParaRPr lang="en-US" sz="1600" dirty="0"/>
                    </a:p>
                  </a:txBody>
                  <a:tcPr/>
                </a:tc>
                <a:tc>
                  <a:txBody>
                    <a:bodyPr/>
                    <a:lstStyle/>
                    <a:p>
                      <a:r>
                        <a:rPr lang="en-US" sz="1400" kern="1200" dirty="0">
                          <a:solidFill>
                            <a:schemeClr val="dk1"/>
                          </a:solidFill>
                          <a:effectLst/>
                          <a:latin typeface="+mn-lt"/>
                          <a:ea typeface="+mn-ea"/>
                          <a:cs typeface="+mn-cs"/>
                        </a:rPr>
                        <a:t>The proposed approach works as follows: firstly, LOs are simulated as intelligent entities using the self-organization theory. LOs can receive information, transmit information, as well as move. Secondly, an environment perception module is designed.</a:t>
                      </a:r>
                      <a:r>
                        <a:rPr lang="en-IN" sz="1400" dirty="0">
                          <a:effectLst/>
                        </a:rPr>
                        <a:t> </a:t>
                      </a:r>
                      <a:endParaRPr lang="en-US" sz="1400" dirty="0"/>
                    </a:p>
                  </a:txBody>
                  <a:tcPr/>
                </a:tc>
                <a:tc>
                  <a:txBody>
                    <a:bodyPr/>
                    <a:lstStyle/>
                    <a:p>
                      <a:r>
                        <a:rPr lang="en-US" sz="1600" dirty="0"/>
                        <a:t>The Implementation of e-learning in education has been favorable in multiple contexts</a:t>
                      </a:r>
                    </a:p>
                  </a:txBody>
                  <a:tcPr/>
                </a:tc>
                <a:tc>
                  <a:txBody>
                    <a:bodyPr/>
                    <a:lstStyle/>
                    <a:p>
                      <a:r>
                        <a:rPr lang="en-US" sz="1600" dirty="0"/>
                        <a:t>Despite of the significant advantages of e-learning,students encounter several challenges which ultimately lead towards either limited or negative outcomes.</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780501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5D8D0-46BF-64FE-3711-EE1C79C75D24}"/>
              </a:ext>
            </a:extLst>
          </p:cNvPr>
          <p:cNvSpPr>
            <a:spLocks noGrp="1"/>
          </p:cNvSpPr>
          <p:nvPr>
            <p:ph type="title"/>
          </p:nvPr>
        </p:nvSpPr>
        <p:spPr/>
        <p:txBody>
          <a:bodyPr/>
          <a:lstStyle/>
          <a:p>
            <a:r>
              <a:rPr lang="en-US" dirty="0"/>
              <a:t>Demerits of existing system</a:t>
            </a:r>
          </a:p>
        </p:txBody>
      </p:sp>
      <p:sp>
        <p:nvSpPr>
          <p:cNvPr id="3" name="Content Placeholder 2">
            <a:extLst>
              <a:ext uri="{FF2B5EF4-FFF2-40B4-BE49-F238E27FC236}">
                <a16:creationId xmlns:a16="http://schemas.microsoft.com/office/drawing/2014/main" id="{CEFCED3E-E595-F3B0-E54A-5FD193531085}"/>
              </a:ext>
            </a:extLst>
          </p:cNvPr>
          <p:cNvSpPr>
            <a:spLocks noGrp="1"/>
          </p:cNvSpPr>
          <p:nvPr>
            <p:ph idx="1"/>
          </p:nvPr>
        </p:nvSpPr>
        <p:spPr/>
        <p:txBody>
          <a:bodyPr vert="horz" lIns="91440" tIns="45720" rIns="91440" bIns="45720" rtlCol="0" anchor="t">
            <a:noAutofit/>
          </a:bodyPr>
          <a:lstStyle/>
          <a:p>
            <a:pPr algn="just"/>
            <a:r>
              <a:rPr lang="en-US" sz="2000" dirty="0">
                <a:latin typeface="Times New Roman"/>
                <a:cs typeface="Times New Roman"/>
              </a:rPr>
              <a:t>Existing recommendation systems are: cold-start, sparsely, overspecialization and domain-dependency.</a:t>
            </a:r>
          </a:p>
          <a:p>
            <a:pPr algn="just"/>
            <a:r>
              <a:rPr lang="en-US" sz="2000" dirty="0">
                <a:latin typeface="Times New Roman"/>
                <a:cs typeface="Times New Roman"/>
              </a:rPr>
              <a:t>The performance of existing system depends on the sizes of training datasets. The bigger the training dataset size is, predicted pages are limited within the discovered Web access sequences.</a:t>
            </a:r>
          </a:p>
          <a:p>
            <a:pPr algn="just"/>
            <a:r>
              <a:rPr lang="en-US" sz="2000">
                <a:latin typeface="Times New Roman"/>
                <a:cs typeface="Times New Roman"/>
              </a:rPr>
              <a:t>The domain ontology can be constructed manually by experts, or by automatically learning models is need to design and implement the learning models which can only be done by professionals at the beginning.</a:t>
            </a:r>
            <a:endParaRPr lang="en-US" sz="2000"/>
          </a:p>
          <a:p>
            <a:endParaRPr lang="en-US" dirty="0"/>
          </a:p>
        </p:txBody>
      </p:sp>
    </p:spTree>
    <p:extLst>
      <p:ext uri="{BB962C8B-B14F-4D97-AF65-F5344CB8AC3E}">
        <p14:creationId xmlns:p14="http://schemas.microsoft.com/office/powerpoint/2010/main" val="3538625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F8832-9B33-538C-F133-09EA58D22B49}"/>
              </a:ext>
            </a:extLst>
          </p:cNvPr>
          <p:cNvSpPr>
            <a:spLocks noGrp="1"/>
          </p:cNvSpPr>
          <p:nvPr>
            <p:ph type="title"/>
          </p:nvPr>
        </p:nvSpPr>
        <p:spPr/>
        <p:txBody>
          <a:bodyPr/>
          <a:lstStyle/>
          <a:p>
            <a:r>
              <a:rPr lang="en-US" dirty="0"/>
              <a:t>Features of proposed system</a:t>
            </a:r>
          </a:p>
        </p:txBody>
      </p:sp>
      <p:sp>
        <p:nvSpPr>
          <p:cNvPr id="3" name="Content Placeholder 2">
            <a:extLst>
              <a:ext uri="{FF2B5EF4-FFF2-40B4-BE49-F238E27FC236}">
                <a16:creationId xmlns:a16="http://schemas.microsoft.com/office/drawing/2014/main" id="{637966AF-3303-4593-2011-AEBC1CCF2663}"/>
              </a:ext>
            </a:extLst>
          </p:cNvPr>
          <p:cNvSpPr>
            <a:spLocks noGrp="1"/>
          </p:cNvSpPr>
          <p:nvPr>
            <p:ph idx="1"/>
          </p:nvPr>
        </p:nvSpPr>
        <p:spPr/>
        <p:txBody>
          <a:bodyPr vert="horz" lIns="91440" tIns="45720" rIns="91440" bIns="45720" rtlCol="0" anchor="t">
            <a:normAutofit/>
          </a:bodyPr>
          <a:lstStyle/>
          <a:p>
            <a:pPr algn="just"/>
            <a:r>
              <a:rPr lang="en-US" sz="2000" dirty="0">
                <a:latin typeface="Times New Roman"/>
                <a:cs typeface="Times New Roman"/>
              </a:rPr>
              <a:t>In this proposed system that makes use of representations of items and user-profiles based on ontologies in order to provide semantic applications with personalized services.</a:t>
            </a:r>
            <a:endParaRPr lang="en-US"/>
          </a:p>
          <a:p>
            <a:pPr marL="0" indent="0" algn="just">
              <a:buNone/>
            </a:pPr>
            <a:endParaRPr lang="en-US" sz="2000" dirty="0">
              <a:latin typeface="Times New Roman"/>
              <a:cs typeface="Times New Roman"/>
            </a:endParaRPr>
          </a:p>
          <a:p>
            <a:pPr algn="just"/>
            <a:r>
              <a:rPr lang="en-US" sz="2000" dirty="0">
                <a:latin typeface="Times New Roman"/>
                <a:cs typeface="Times New Roman"/>
              </a:rPr>
              <a:t>Proposed recommender system based on ontology and Web Usage Mining. The first step of the approach is extracting features from web documents and constructing relevant concepts. Then build ontology for the web site use the concepts and significant terms extracted from documents. According to the semantic similarity of web documents to cluster them into different semantic themes, the different themes imply different preferences.</a:t>
            </a:r>
            <a:endParaRPr lang="en-US" sz="2000" dirty="0"/>
          </a:p>
          <a:p>
            <a:endParaRPr lang="en-US" dirty="0"/>
          </a:p>
        </p:txBody>
      </p:sp>
    </p:spTree>
    <p:extLst>
      <p:ext uri="{BB962C8B-B14F-4D97-AF65-F5344CB8AC3E}">
        <p14:creationId xmlns:p14="http://schemas.microsoft.com/office/powerpoint/2010/main" val="394653008"/>
      </p:ext>
    </p:extLst>
  </p:cSld>
  <p:clrMapOvr>
    <a:masterClrMapping/>
  </p:clrMapOvr>
</p:sld>
</file>

<file path=ppt/theme/theme1.xml><?xml version="1.0" encoding="utf-8"?>
<a:theme xmlns:a="http://schemas.openxmlformats.org/drawingml/2006/main" name="AfterglowVTI">
  <a:themeElements>
    <a:clrScheme name="AnalogousFromLightSeedRightStep">
      <a:dk1>
        <a:srgbClr val="000000"/>
      </a:dk1>
      <a:lt1>
        <a:srgbClr val="FFFFFF"/>
      </a:lt1>
      <a:dk2>
        <a:srgbClr val="412429"/>
      </a:dk2>
      <a:lt2>
        <a:srgbClr val="E8E4E2"/>
      </a:lt2>
      <a:accent1>
        <a:srgbClr val="69A9CB"/>
      </a:accent1>
      <a:accent2>
        <a:srgbClr val="6C82CC"/>
      </a:accent2>
      <a:accent3>
        <a:srgbClr val="9687D6"/>
      </a:accent3>
      <a:accent4>
        <a:srgbClr val="A76CCC"/>
      </a:accent4>
      <a:accent5>
        <a:srgbClr val="D687D4"/>
      </a:accent5>
      <a:accent6>
        <a:srgbClr val="CC6CA2"/>
      </a:accent6>
      <a:hlink>
        <a:srgbClr val="A7775C"/>
      </a:hlink>
      <a:folHlink>
        <a:srgbClr val="7F7F7F"/>
      </a:folHlink>
    </a:clrScheme>
    <a:fontScheme name="Trade Gothic">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terglowVTI" id="{804DBEB7-1920-4C72-A0CB-091339F1875F}" vid="{D4C59F5A-9ECA-4C96-BDFD-0606A75324E3}"/>
    </a:ext>
  </a:extLst>
</a:theme>
</file>

<file path=ppt/theme/theme2.xml><?xml version="1.0" encoding="utf-8"?>
<a:theme xmlns:a="http://schemas.openxmlformats.org/drawingml/2006/main" name="BjornVTI">
  <a:themeElements>
    <a:clrScheme name="AnalogousFromDarkSeedLeftStep">
      <a:dk1>
        <a:srgbClr val="000000"/>
      </a:dk1>
      <a:lt1>
        <a:srgbClr val="FFFFFF"/>
      </a:lt1>
      <a:dk2>
        <a:srgbClr val="1C2F31"/>
      </a:dk2>
      <a:lt2>
        <a:srgbClr val="F2F3F0"/>
      </a:lt2>
      <a:accent1>
        <a:srgbClr val="813FD0"/>
      </a:accent1>
      <a:accent2>
        <a:srgbClr val="4C47C6"/>
      </a:accent2>
      <a:accent3>
        <a:srgbClr val="3F76D0"/>
      </a:accent3>
      <a:accent4>
        <a:srgbClr val="2EA1BF"/>
      </a:accent4>
      <a:accent5>
        <a:srgbClr val="3BC1A5"/>
      </a:accent5>
      <a:accent6>
        <a:srgbClr val="2EBF63"/>
      </a:accent6>
      <a:hlink>
        <a:srgbClr val="339A96"/>
      </a:hlink>
      <a:folHlink>
        <a:srgbClr val="7F7F7F"/>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jornVTI" id="{D01443FD-65CF-4AEF-9B9D-4466C96F9785}" vid="{36EF4262-385E-40E6-B073-FB18FD98BF4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30</Words>
  <Application>Microsoft Office PowerPoint</Application>
  <PresentationFormat>Widescreen</PresentationFormat>
  <Paragraphs>6</Paragraphs>
  <Slides>35</Slides>
  <Notes>0</Notes>
  <HiddenSlides>0</HiddenSlides>
  <MMClips>0</MMClips>
  <ScaleCrop>false</ScaleCrop>
  <HeadingPairs>
    <vt:vector size="4" baseType="variant">
      <vt:variant>
        <vt:lpstr>Theme</vt:lpstr>
      </vt:variant>
      <vt:variant>
        <vt:i4>3</vt:i4>
      </vt:variant>
      <vt:variant>
        <vt:lpstr>Slide Titles</vt:lpstr>
      </vt:variant>
      <vt:variant>
        <vt:i4>35</vt:i4>
      </vt:variant>
    </vt:vector>
  </HeadingPairs>
  <TitlesOfParts>
    <vt:vector size="38" baseType="lpstr">
      <vt:lpstr>AfterglowVTI</vt:lpstr>
      <vt:lpstr>BjornVTI</vt:lpstr>
      <vt:lpstr>Office Theme</vt:lpstr>
      <vt:lpstr>Adaptive Learning For Web Recommendation</vt:lpstr>
      <vt:lpstr> ADAPTIVE LEARNING METHOD FOR WEB RECOMMENDATION </vt:lpstr>
      <vt:lpstr>abstract</vt:lpstr>
      <vt:lpstr>Problem statement</vt:lpstr>
      <vt:lpstr>Merits</vt:lpstr>
      <vt:lpstr>Literature survey</vt:lpstr>
      <vt:lpstr>PowerPoint Presentation</vt:lpstr>
      <vt:lpstr>Demerits of existing system</vt:lpstr>
      <vt:lpstr>Features of proposed system</vt:lpstr>
      <vt:lpstr> Hardware SYSTEM CONFIGURATION</vt:lpstr>
      <vt:lpstr>Software SYSTEM CONFIGURATION</vt:lpstr>
      <vt:lpstr>System architecture (Hld)</vt:lpstr>
      <vt:lpstr>PowerPoint Presentation</vt:lpstr>
      <vt:lpstr>MODULEs</vt:lpstr>
      <vt:lpstr>Creating Search History</vt:lpstr>
      <vt:lpstr>Query clustering</vt:lpstr>
      <vt:lpstr>Query Reformulation</vt:lpstr>
      <vt:lpstr>History Grouping</vt:lpstr>
      <vt:lpstr>Test cases</vt:lpstr>
      <vt:lpstr>Applications</vt:lpstr>
      <vt:lpstr>Future enhancement</vt:lpstr>
      <vt:lpstr>Output</vt:lpstr>
      <vt:lpstr>Registration page</vt:lpstr>
      <vt:lpstr>Login page</vt:lpstr>
      <vt:lpstr>Search page</vt:lpstr>
      <vt:lpstr>result page</vt:lpstr>
      <vt:lpstr>Selected link</vt:lpstr>
      <vt:lpstr>Clickthrough submit</vt:lpstr>
      <vt:lpstr>Submitted clickthrough</vt:lpstr>
      <vt:lpstr>Recommended search result</vt:lpstr>
      <vt:lpstr>CONCLUSION</vt:lpstr>
      <vt:lpstr>REFERENCES</vt:lpstr>
      <vt:lpstr>REFERENCES</vt:lpstr>
      <vt:lpstr>publication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cp:lastModifiedBy>
  <cp:revision>630</cp:revision>
  <dcterms:created xsi:type="dcterms:W3CDTF">2023-04-24T18:21:08Z</dcterms:created>
  <dcterms:modified xsi:type="dcterms:W3CDTF">2023-05-16T08:55:57Z</dcterms:modified>
</cp:coreProperties>
</file>